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07" r:id="rId5"/>
    <p:sldId id="308" r:id="rId6"/>
    <p:sldId id="259" r:id="rId7"/>
    <p:sldId id="261" r:id="rId8"/>
    <p:sldId id="30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200"/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Змістовий аналіз формулювання задачі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Пошук інформаційних матеріалів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3200" i="1" noProof="0" dirty="0">
              <a:solidFill>
                <a:srgbClr val="002060"/>
              </a:solidFill>
            </a:rPr>
            <a:t>Побудова інформаційної моделі задачі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8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8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8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Вибір засобів опрацювання даних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8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8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8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8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Опрацювання даних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8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800" i="1" noProof="0" dirty="0"/>
        </a:p>
      </dgm:t>
    </dgm:pt>
    <dgm:pt modelId="{F34C5AD1-2849-4D54-9C97-32E2879AB4FF}">
      <dgm:prSet custT="1"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Подання результатів розв'язування задачі</a:t>
          </a:r>
        </a:p>
      </dgm:t>
    </dgm:pt>
    <dgm:pt modelId="{27B5F504-18F0-41D2-8B9E-E3CFCB0D52DB}" type="parTrans" cxnId="{601ED1F8-1817-4BC3-A6DA-9AC90B198F90}">
      <dgm:prSet/>
      <dgm:spPr/>
      <dgm:t>
        <a:bodyPr/>
        <a:lstStyle/>
        <a:p>
          <a:endParaRPr lang="uk-UA" sz="2800"/>
        </a:p>
      </dgm:t>
    </dgm:pt>
    <dgm:pt modelId="{8CD42CF9-FA50-410F-8AF8-7D4CF0FCD428}" type="sibTrans" cxnId="{601ED1F8-1817-4BC3-A6DA-9AC90B198F90}">
      <dgm:prSet/>
      <dgm:spPr/>
      <dgm:t>
        <a:bodyPr/>
        <a:lstStyle/>
        <a:p>
          <a:endParaRPr lang="uk-UA" sz="2800"/>
        </a:p>
      </dgm:t>
    </dgm:pt>
    <dgm:pt modelId="{204C0334-3F0B-474E-89C0-74C845F0C611}">
      <dgm:prSet custT="1"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6</a:t>
          </a:r>
        </a:p>
      </dgm:t>
    </dgm:pt>
    <dgm:pt modelId="{0AAD1DE1-299E-496D-A0DB-7D93EC3941AB}" type="parTrans" cxnId="{6CB57141-1E5D-486E-B75F-506959CCA244}">
      <dgm:prSet/>
      <dgm:spPr/>
      <dgm:t>
        <a:bodyPr/>
        <a:lstStyle/>
        <a:p>
          <a:endParaRPr lang="uk-UA" sz="2800"/>
        </a:p>
      </dgm:t>
    </dgm:pt>
    <dgm:pt modelId="{37DC9462-25CB-446F-B07D-AFC918360F5B}" type="sibTrans" cxnId="{6CB57141-1E5D-486E-B75F-506959CCA244}">
      <dgm:prSet/>
      <dgm:spPr/>
      <dgm:t>
        <a:bodyPr/>
        <a:lstStyle/>
        <a:p>
          <a:endParaRPr lang="uk-UA" sz="280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6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6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6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6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4508B-8A65-44E4-A925-E18E98C3A57A}" type="pres">
      <dgm:prSet presAssocID="{F374F58C-EB2A-4DAB-A18C-88122204DFE2}" presName="descendantText" presStyleLbl="alignAcc1" presStyleIdx="4" presStyleCnt="6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AEA93-C52E-452A-9775-E34F40530487}" type="pres">
      <dgm:prSet presAssocID="{498D3C6A-AC2D-4D14-A0CF-0F4AB516345B}" presName="sp" presStyleCnt="0"/>
      <dgm:spPr/>
    </dgm:pt>
    <dgm:pt modelId="{5797B297-DAD2-4538-AEC5-D3B12A066D71}" type="pres">
      <dgm:prSet presAssocID="{204C0334-3F0B-474E-89C0-74C845F0C611}" presName="composite" presStyleCnt="0"/>
      <dgm:spPr/>
    </dgm:pt>
    <dgm:pt modelId="{BAE936B0-AF01-4758-AF85-3FE36420E337}" type="pres">
      <dgm:prSet presAssocID="{204C0334-3F0B-474E-89C0-74C845F0C61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DF604-960A-4C12-A0AF-27F0A80AC0C5}" type="pres">
      <dgm:prSet presAssocID="{204C0334-3F0B-474E-89C0-74C845F0C61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601ED1F8-1817-4BC3-A6DA-9AC90B198F90}" srcId="{204C0334-3F0B-474E-89C0-74C845F0C611}" destId="{F34C5AD1-2849-4D54-9C97-32E2879AB4FF}" srcOrd="0" destOrd="0" parTransId="{27B5F504-18F0-41D2-8B9E-E3CFCB0D52DB}" sibTransId="{8CD42CF9-FA50-410F-8AF8-7D4CF0FCD428}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CB57141-1E5D-486E-B75F-506959CCA244}" srcId="{D78CCA78-9DA2-42F1-AEC8-9213A79BDB16}" destId="{204C0334-3F0B-474E-89C0-74C845F0C611}" srcOrd="5" destOrd="0" parTransId="{0AAD1DE1-299E-496D-A0DB-7D93EC3941AB}" sibTransId="{37DC9462-25CB-446F-B07D-AFC918360F5B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5F9B4D4-77EB-4309-B47E-6D554B87E776}" type="presOf" srcId="{F34C5AD1-2849-4D54-9C97-32E2879AB4FF}" destId="{689DF604-960A-4C12-A0AF-27F0A80AC0C5}" srcOrd="0" destOrd="0" presId="urn:microsoft.com/office/officeart/2005/8/layout/chevron2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C66127CC-8517-4C31-A98F-C52B57B6FA76}" type="presOf" srcId="{204C0334-3F0B-474E-89C0-74C845F0C611}" destId="{BAE936B0-AF01-4758-AF85-3FE36420E337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  <dgm:cxn modelId="{DFB1733A-6B0A-41FB-BBB0-95F0B8C7A6E8}" type="presParOf" srcId="{90F7D88D-44C1-4494-B17A-D58C5BD2886B}" destId="{FC3AEA93-C52E-452A-9775-E34F40530487}" srcOrd="9" destOrd="0" presId="urn:microsoft.com/office/officeart/2005/8/layout/chevron2"/>
    <dgm:cxn modelId="{9DEDBA24-41EE-48F3-A2F8-50738C417729}" type="presParOf" srcId="{90F7D88D-44C1-4494-B17A-D58C5BD2886B}" destId="{5797B297-DAD2-4538-AEC5-D3B12A066D71}" srcOrd="10" destOrd="0" presId="urn:microsoft.com/office/officeart/2005/8/layout/chevron2"/>
    <dgm:cxn modelId="{26FBBE1D-494D-426F-BAEC-5B392488863E}" type="presParOf" srcId="{5797B297-DAD2-4538-AEC5-D3B12A066D71}" destId="{BAE936B0-AF01-4758-AF85-3FE36420E337}" srcOrd="0" destOrd="0" presId="urn:microsoft.com/office/officeart/2005/8/layout/chevron2"/>
    <dgm:cxn modelId="{8C29E7D1-624F-4FF3-BFD5-965D9607F93A}" type="presParOf" srcId="{5797B297-DAD2-4538-AEC5-D3B12A066D71}" destId="{689DF604-960A-4C12-A0AF-27F0A80AC0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33528" y="193594"/>
          <a:ext cx="890190" cy="6231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1</a:t>
          </a:r>
        </a:p>
      </dsp:txBody>
      <dsp:txXfrm rot="-5400000">
        <a:off x="1" y="371633"/>
        <a:ext cx="623133" cy="267057"/>
      </dsp:txXfrm>
    </dsp:sp>
    <dsp:sp modelId="{3F244AEF-BD16-4508-9A5A-9640B519654B}">
      <dsp:nvSpPr>
        <dsp:cNvPr id="0" name=""/>
        <dsp:cNvSpPr/>
      </dsp:nvSpPr>
      <dsp:spPr>
        <a:xfrm rot="5400000">
          <a:off x="5990094" y="-5363974"/>
          <a:ext cx="693087" cy="1142700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3200" i="1" kern="1200" noProof="0" dirty="0">
              <a:solidFill>
                <a:schemeClr val="bg1"/>
              </a:solidFill>
            </a:rPr>
            <a:t>Змістовий аналіз формулювання задачі</a:t>
          </a:r>
        </a:p>
      </dsp:txBody>
      <dsp:txXfrm rot="-5400000">
        <a:off x="623134" y="36820"/>
        <a:ext cx="11393174" cy="625419"/>
      </dsp:txXfrm>
    </dsp:sp>
    <dsp:sp modelId="{CA699784-EE11-48B7-BD5B-E6C7811778B0}">
      <dsp:nvSpPr>
        <dsp:cNvPr id="0" name=""/>
        <dsp:cNvSpPr/>
      </dsp:nvSpPr>
      <dsp:spPr>
        <a:xfrm rot="5400000">
          <a:off x="-133528" y="1059095"/>
          <a:ext cx="890190" cy="62313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2</a:t>
          </a:r>
        </a:p>
      </dsp:txBody>
      <dsp:txXfrm rot="-5400000">
        <a:off x="1" y="1237134"/>
        <a:ext cx="623133" cy="267057"/>
      </dsp:txXfrm>
    </dsp:sp>
    <dsp:sp modelId="{E5CB376A-E1F5-4E26-86CA-E248F361C893}">
      <dsp:nvSpPr>
        <dsp:cNvPr id="0" name=""/>
        <dsp:cNvSpPr/>
      </dsp:nvSpPr>
      <dsp:spPr>
        <a:xfrm rot="5400000">
          <a:off x="5980558" y="-4498625"/>
          <a:ext cx="712158" cy="1142700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3200" i="1" kern="1200" noProof="0" dirty="0">
              <a:solidFill>
                <a:schemeClr val="bg1"/>
              </a:solidFill>
            </a:rPr>
            <a:t>Пошук інформаційних матеріалів</a:t>
          </a:r>
        </a:p>
      </dsp:txBody>
      <dsp:txXfrm rot="-5400000">
        <a:off x="623134" y="893564"/>
        <a:ext cx="11392243" cy="642628"/>
      </dsp:txXfrm>
    </dsp:sp>
    <dsp:sp modelId="{D547829D-0660-4ECE-8B9B-4DD150AEB617}">
      <dsp:nvSpPr>
        <dsp:cNvPr id="0" name=""/>
        <dsp:cNvSpPr/>
      </dsp:nvSpPr>
      <dsp:spPr>
        <a:xfrm rot="5400000">
          <a:off x="-133528" y="1924595"/>
          <a:ext cx="890190" cy="62313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102634"/>
        <a:ext cx="623133" cy="267057"/>
      </dsp:txXfrm>
    </dsp:sp>
    <dsp:sp modelId="{9E04A936-A0BD-4697-B593-D6F4E69814DB}">
      <dsp:nvSpPr>
        <dsp:cNvPr id="0" name=""/>
        <dsp:cNvSpPr/>
      </dsp:nvSpPr>
      <dsp:spPr>
        <a:xfrm rot="5400000">
          <a:off x="5980558" y="-3633125"/>
          <a:ext cx="712158" cy="1142700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3200" i="1" kern="1200" noProof="0" dirty="0">
              <a:solidFill>
                <a:srgbClr val="002060"/>
              </a:solidFill>
            </a:rPr>
            <a:t>Побудова інформаційної моделі задачі</a:t>
          </a:r>
        </a:p>
      </dsp:txBody>
      <dsp:txXfrm rot="-5400000">
        <a:off x="623134" y="1759064"/>
        <a:ext cx="11392243" cy="642628"/>
      </dsp:txXfrm>
    </dsp:sp>
    <dsp:sp modelId="{52803C1C-157C-4C4C-B9E1-A477114FB6F8}">
      <dsp:nvSpPr>
        <dsp:cNvPr id="0" name=""/>
        <dsp:cNvSpPr/>
      </dsp:nvSpPr>
      <dsp:spPr>
        <a:xfrm rot="5400000">
          <a:off x="-133528" y="2790096"/>
          <a:ext cx="890190" cy="62313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4</a:t>
          </a:r>
        </a:p>
      </dsp:txBody>
      <dsp:txXfrm rot="-5400000">
        <a:off x="1" y="2968135"/>
        <a:ext cx="623133" cy="267057"/>
      </dsp:txXfrm>
    </dsp:sp>
    <dsp:sp modelId="{2DAD2266-D1F5-4340-BFC3-C47B398908AF}">
      <dsp:nvSpPr>
        <dsp:cNvPr id="0" name=""/>
        <dsp:cNvSpPr/>
      </dsp:nvSpPr>
      <dsp:spPr>
        <a:xfrm rot="5400000">
          <a:off x="5980558" y="-2767624"/>
          <a:ext cx="712158" cy="1142700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3200" i="1" kern="1200" noProof="0" dirty="0">
              <a:solidFill>
                <a:schemeClr val="bg1"/>
              </a:solidFill>
            </a:rPr>
            <a:t>Вибір засобів опрацювання даних</a:t>
          </a:r>
        </a:p>
      </dsp:txBody>
      <dsp:txXfrm rot="-5400000">
        <a:off x="623134" y="2624565"/>
        <a:ext cx="11392243" cy="642628"/>
      </dsp:txXfrm>
    </dsp:sp>
    <dsp:sp modelId="{EBD4C652-875D-4E3B-BCAE-25007D58F96A}">
      <dsp:nvSpPr>
        <dsp:cNvPr id="0" name=""/>
        <dsp:cNvSpPr/>
      </dsp:nvSpPr>
      <dsp:spPr>
        <a:xfrm rot="5400000">
          <a:off x="-133528" y="3655597"/>
          <a:ext cx="890190" cy="623133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5</a:t>
          </a:r>
        </a:p>
      </dsp:txBody>
      <dsp:txXfrm rot="-5400000">
        <a:off x="1" y="3833636"/>
        <a:ext cx="623133" cy="267057"/>
      </dsp:txXfrm>
    </dsp:sp>
    <dsp:sp modelId="{BB64508B-8A65-44E4-A925-E18E98C3A57A}">
      <dsp:nvSpPr>
        <dsp:cNvPr id="0" name=""/>
        <dsp:cNvSpPr/>
      </dsp:nvSpPr>
      <dsp:spPr>
        <a:xfrm rot="5400000">
          <a:off x="5980558" y="-1902123"/>
          <a:ext cx="712158" cy="11427008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3200" i="1" kern="1200" noProof="0" dirty="0">
              <a:solidFill>
                <a:schemeClr val="bg1"/>
              </a:solidFill>
            </a:rPr>
            <a:t>Опрацювання даних</a:t>
          </a:r>
        </a:p>
      </dsp:txBody>
      <dsp:txXfrm rot="-5400000">
        <a:off x="623134" y="3490066"/>
        <a:ext cx="11392243" cy="642628"/>
      </dsp:txXfrm>
    </dsp:sp>
    <dsp:sp modelId="{BAE936B0-AF01-4758-AF85-3FE36420E337}">
      <dsp:nvSpPr>
        <dsp:cNvPr id="0" name=""/>
        <dsp:cNvSpPr/>
      </dsp:nvSpPr>
      <dsp:spPr>
        <a:xfrm rot="5400000">
          <a:off x="-133528" y="4454330"/>
          <a:ext cx="890190" cy="623133"/>
        </a:xfrm>
        <a:prstGeom prst="chevron">
          <a:avLst/>
        </a:prstGeom>
        <a:solidFill>
          <a:srgbClr val="FF0000">
            <a:alpha val="90000"/>
          </a:srgbClr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6</a:t>
          </a:r>
        </a:p>
      </dsp:txBody>
      <dsp:txXfrm rot="-5400000">
        <a:off x="1" y="4632369"/>
        <a:ext cx="623133" cy="267057"/>
      </dsp:txXfrm>
    </dsp:sp>
    <dsp:sp modelId="{689DF604-960A-4C12-A0AF-27F0A80AC0C5}">
      <dsp:nvSpPr>
        <dsp:cNvPr id="0" name=""/>
        <dsp:cNvSpPr/>
      </dsp:nvSpPr>
      <dsp:spPr>
        <a:xfrm rot="5400000">
          <a:off x="6047325" y="-1103390"/>
          <a:ext cx="578623" cy="11427008"/>
        </a:xfrm>
        <a:prstGeom prst="round2SameRect">
          <a:avLst/>
        </a:prstGeom>
        <a:solidFill>
          <a:srgbClr val="FF0000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3200" i="1" kern="1200" noProof="0" dirty="0">
              <a:solidFill>
                <a:schemeClr val="bg1"/>
              </a:solidFill>
            </a:rPr>
            <a:t>Подання результатів розв'язування задачі</a:t>
          </a:r>
        </a:p>
      </dsp:txBody>
      <dsp:txXfrm rot="-5400000">
        <a:off x="623133" y="4349048"/>
        <a:ext cx="11398762" cy="52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-1"/>
            <a:ext cx="4765678" cy="586295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01.09.2016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01.09.2016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01.09.2016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01.09.2016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01.09.2016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01.09.2016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01.09.2016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01.09.2016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01.09.2016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01.09.2016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64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Розв’язування </a:t>
            </a:r>
            <a:r>
              <a:rPr lang="uk-UA" sz="5400" dirty="0" err="1"/>
              <a:t>компетентнісних</a:t>
            </a:r>
            <a:r>
              <a:rPr lang="uk-UA" sz="5400" dirty="0"/>
              <a:t> задач</a:t>
            </a:r>
          </a:p>
        </p:txBody>
      </p:sp>
      <p:pic>
        <p:nvPicPr>
          <p:cNvPr id="7" name="Picture 2" descr="http://rg-renta-group.ua/ukr/files/2013/03/google-analytics-benchmarking-newsletter-e134724934592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0408" y="3645828"/>
            <a:ext cx="3764429" cy="266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u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341" y="3405740"/>
            <a:ext cx="2770067" cy="277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розв'язування </a:t>
            </a: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/>
          </p:nvPr>
        </p:nvGraphicFramePr>
        <p:xfrm>
          <a:off x="72008" y="1477108"/>
          <a:ext cx="12050142" cy="521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8 § 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0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E936B0-AF01-4758-AF85-3FE36420E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BAE936B0-AF01-4758-AF85-3FE36420E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9DF604-960A-4C12-A0AF-27F0A80AC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689DF604-960A-4C12-A0AF-27F0A80AC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розв'язування задачі вам треба буде провести пошук і відбір потрібної інформації в: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7" y="2290890"/>
            <a:ext cx="5972331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Друкованих джерелах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9819" y="2290890"/>
            <a:ext cx="5972331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Інтернет-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ресурсах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9819" y="3629372"/>
            <a:ext cx="3126915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електронні енциклопедії, інтернет-видання</a:t>
            </a:r>
          </a:p>
        </p:txBody>
      </p:sp>
      <p:pic>
        <p:nvPicPr>
          <p:cNvPr id="11" name="Picture 10" descr="http://charivne.info/images/image/2013/oktober/nazarchuk/wiki/wikip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3922" y="3629372"/>
            <a:ext cx="2411750" cy="30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asme.org/getmedia/c2c8ea5a-b690-4ba7-92bb-34bd1432862b/book_guide_hero_books.as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3629372"/>
            <a:ext cx="2782279" cy="29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2964425" y="3629372"/>
            <a:ext cx="3079913" cy="1815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підручники,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довідники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8 § 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61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pic>
        <p:nvPicPr>
          <p:cNvPr id="12" name="Picture 2" descr="https://lh3.ggpht.com/j6aNgkpGRXp9PEinADFoSkyfup46-6Rb83bS41lfQC_Tc2qg96zQ_aqZcyiaV3M-Ai4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h4.ggpht.com/2T6WgtnsITUqVRZe-PmK_eopjqd_TjdbP7YhjIakzPgMuWoXDKLaZ-RCRK-6Hg7rWQ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993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softprime.net/uploads/posts/2014-12/1419855198_windows-movie-maker-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667" y="3125182"/>
            <a:ext cx="3057155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688" y="3125182"/>
            <a:ext cx="2171722" cy="22064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008" y="1979719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Текстовий процесор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7114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презентацій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4839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відео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2564" y="1979715"/>
            <a:ext cx="2304480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Табличний процесор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17670" y="1979716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Середовище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FF"/>
                </a:solidFill>
              </a:rPr>
              <a:t>Lazarus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Picture 6" descr="https://lh3.ggpht.com/GkNfqm17WFuzaIR87_oz690ErF63hL08Ngj73QtDxyWlCOF80d2gWd2GHrPLJJ-YmHYS=w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938" y="3128166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8 § 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58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Розв'язування</a:t>
            </a:r>
            <a:br>
              <a:rPr lang="uk-UA" sz="5400" b="1" i="1" kern="0" dirty="0">
                <a:solidFill>
                  <a:srgbClr val="FFFFFF"/>
                </a:solidFill>
              </a:rPr>
            </a:br>
            <a:r>
              <a:rPr lang="uk-UA" sz="54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5400" b="1" i="1" kern="0" dirty="0">
                <a:solidFill>
                  <a:srgbClr val="FFFFFF"/>
                </a:solidFill>
              </a:rPr>
              <a:t> задач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8 § 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6" name="Picture 2" descr="https://d3e7x39d4i7wbe.cloudfront.net/uploads/post/image/7747/half_size_Kids_coding-1456433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162" y="3065750"/>
            <a:ext cx="8477834" cy="34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132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2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35-236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8 § 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710"/>
              <a:gd name="adj2" fmla="val 9841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235-236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8 § 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64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http://rg-renta-group.ua/ukr/files/2013/03/google-analytics-benchmarking-newsletter-e134724934592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0408" y="3645828"/>
            <a:ext cx="3764429" cy="266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u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341" y="3405740"/>
            <a:ext cx="2770067" cy="277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15779</TotalTime>
  <Words>130</Words>
  <Application>Microsoft Office PowerPoint</Application>
  <PresentationFormat>Произвольный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Розв’язування компетентнісних задач</vt:lpstr>
      <vt:lpstr>Етапи 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Учень9</cp:lastModifiedBy>
  <cp:revision>757</cp:revision>
  <dcterms:created xsi:type="dcterms:W3CDTF">2016-06-06T19:48:43Z</dcterms:created>
  <dcterms:modified xsi:type="dcterms:W3CDTF">2016-09-01T09:11:15Z</dcterms:modified>
</cp:coreProperties>
</file>