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1401" r:id="rId3"/>
    <p:sldId id="1718" r:id="rId4"/>
    <p:sldId id="1719" r:id="rId5"/>
    <p:sldId id="1723" r:id="rId6"/>
    <p:sldId id="1724" r:id="rId7"/>
    <p:sldId id="1725" r:id="rId8"/>
    <p:sldId id="1726" r:id="rId9"/>
    <p:sldId id="1727" r:id="rId10"/>
    <p:sldId id="1728" r:id="rId11"/>
    <p:sldId id="884" r:id="rId12"/>
    <p:sldId id="871" r:id="rId13"/>
    <p:sldId id="7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F0"/>
    <a:srgbClr val="00AA4F"/>
    <a:srgbClr val="76C2AF"/>
    <a:srgbClr val="19426B"/>
    <a:srgbClr val="09806D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5059" autoAdjust="0"/>
  </p:normalViewPr>
  <p:slideViewPr>
    <p:cSldViewPr snapToGrid="0">
      <p:cViewPr varScale="1">
        <p:scale>
          <a:sx n="85" d="100"/>
          <a:sy n="85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домашні обов’язки ти можеш взяти на себе;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DFE85858-D170-4374-8AF9-4EA6997A1FDB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пристрої допомагають заощадити час;</a:t>
          </a:r>
        </a:p>
      </dgm:t>
    </dgm:pt>
    <dgm:pt modelId="{F49DC392-709D-47A1-BC5D-A042FACAA8B0}" type="parTrans" cxnId="{0047851F-5FB8-4B6D-AB83-7F2C412EB499}">
      <dgm:prSet/>
      <dgm:spPr/>
      <dgm:t>
        <a:bodyPr/>
        <a:lstStyle/>
        <a:p>
          <a:endParaRPr lang="uk-UA"/>
        </a:p>
      </dgm:t>
    </dgm:pt>
    <dgm:pt modelId="{E9058D7F-FDAD-4426-9CFE-E3667A528425}" type="sibTrans" cxnId="{0047851F-5FB8-4B6D-AB83-7F2C412EB499}">
      <dgm:prSet/>
      <dgm:spPr/>
      <dgm:t>
        <a:bodyPr/>
        <a:lstStyle/>
        <a:p>
          <a:endParaRPr lang="uk-UA"/>
        </a:p>
      </dgm:t>
    </dgm:pt>
    <dgm:pt modelId="{F5828410-2214-420A-869A-19239B6CD152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корисного можна робити у вільний час;</a:t>
          </a:r>
        </a:p>
      </dgm:t>
    </dgm:pt>
    <dgm:pt modelId="{F2C755D7-2542-4F9B-A9CF-5E4608DF53E5}" type="parTrans" cxnId="{3D9EF799-C1BF-41F9-8D94-D65FB7802617}">
      <dgm:prSet/>
      <dgm:spPr/>
      <dgm:t>
        <a:bodyPr/>
        <a:lstStyle/>
        <a:p>
          <a:endParaRPr lang="uk-UA"/>
        </a:p>
      </dgm:t>
    </dgm:pt>
    <dgm:pt modelId="{A4CBD250-70E0-4C0B-A4AA-CC95E3951704}" type="sibTrans" cxnId="{3D9EF799-C1BF-41F9-8D94-D65FB7802617}">
      <dgm:prSet/>
      <dgm:spPr/>
      <dgm:t>
        <a:bodyPr/>
        <a:lstStyle/>
        <a:p>
          <a:endParaRPr lang="uk-UA"/>
        </a:p>
      </dgm:t>
    </dgm:pt>
    <dgm:pt modelId="{F18C6A3D-DE1E-4804-98E6-8BCD49777F87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«власна справа».</a:t>
          </a:r>
        </a:p>
      </dgm:t>
    </dgm:pt>
    <dgm:pt modelId="{08051312-4E57-4B40-8245-FEF0F6CC0803}" type="parTrans" cxnId="{08EAB815-4C5A-4B3A-8D36-291FE9C76D55}">
      <dgm:prSet/>
      <dgm:spPr/>
      <dgm:t>
        <a:bodyPr/>
        <a:lstStyle/>
        <a:p>
          <a:endParaRPr lang="uk-UA"/>
        </a:p>
      </dgm:t>
    </dgm:pt>
    <dgm:pt modelId="{5BDAF869-A5B9-4817-A8B2-AA361328EC72}" type="sibTrans" cxnId="{08EAB815-4C5A-4B3A-8D36-291FE9C76D5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08EAB815-4C5A-4B3A-8D36-291FE9C76D55}" srcId="{60CDE318-31FA-4F04-9607-291D96EE6197}" destId="{F18C6A3D-DE1E-4804-98E6-8BCD49777F87}" srcOrd="3" destOrd="0" parTransId="{08051312-4E57-4B40-8245-FEF0F6CC0803}" sibTransId="{5BDAF869-A5B9-4817-A8B2-AA361328EC72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0047851F-5FB8-4B6D-AB83-7F2C412EB499}" srcId="{60CDE318-31FA-4F04-9607-291D96EE6197}" destId="{DFE85858-D170-4374-8AF9-4EA6997A1FDB}" srcOrd="1" destOrd="0" parTransId="{F49DC392-709D-47A1-BC5D-A042FACAA8B0}" sibTransId="{E9058D7F-FDAD-4426-9CFE-E3667A528425}"/>
    <dgm:cxn modelId="{7D627026-ECBD-4916-877E-E2B41C698F5A}" type="presOf" srcId="{DFE85858-D170-4374-8AF9-4EA6997A1FDB}" destId="{025CB6B8-CA2B-431B-8414-06FEB88A9357}" srcOrd="0" destOrd="1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7D620A35-CA90-4A53-AB8B-A45513963803}" type="presOf" srcId="{F18C6A3D-DE1E-4804-98E6-8BCD49777F87}" destId="{025CB6B8-CA2B-431B-8414-06FEB88A9357}" srcOrd="0" destOrd="3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CAE0B95-9C4A-4768-8932-FF7D363E5728}" type="presOf" srcId="{F5828410-2214-420A-869A-19239B6CD152}" destId="{025CB6B8-CA2B-431B-8414-06FEB88A9357}" srcOrd="0" destOrd="2" presId="urn:microsoft.com/office/officeart/2005/8/layout/vList2"/>
    <dgm:cxn modelId="{3D9EF799-C1BF-41F9-8D94-D65FB7802617}" srcId="{60CDE318-31FA-4F04-9607-291D96EE6197}" destId="{F5828410-2214-420A-869A-19239B6CD152}" srcOrd="2" destOrd="0" parTransId="{F2C755D7-2542-4F9B-A9CF-5E4608DF53E5}" sibTransId="{A4CBD250-70E0-4C0B-A4AA-CC95E3951704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25112"/>
          <a:ext cx="12050141" cy="1055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i="1" kern="1200" noProof="0" dirty="0"/>
            <a:t>Ти дізнаєшся:</a:t>
          </a:r>
        </a:p>
      </dsp:txBody>
      <dsp:txXfrm>
        <a:off x="51517" y="76629"/>
        <a:ext cx="11947107" cy="952306"/>
      </dsp:txXfrm>
    </dsp:sp>
    <dsp:sp modelId="{025CB6B8-CA2B-431B-8414-06FEB88A9357}">
      <dsp:nvSpPr>
        <dsp:cNvPr id="0" name=""/>
        <dsp:cNvSpPr/>
      </dsp:nvSpPr>
      <dsp:spPr>
        <a:xfrm>
          <a:off x="0" y="1123187"/>
          <a:ext cx="12050141" cy="23225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які домашні обов’язки ти можеш взяти на себе;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як пристрої допомагають заощадити час;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що корисного можна робити у вільний час;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що таке «власна справа».</a:t>
          </a:r>
        </a:p>
      </dsp:txBody>
      <dsp:txXfrm>
        <a:off x="0" y="1123187"/>
        <a:ext cx="12050141" cy="2322540"/>
      </dsp:txXfrm>
    </dsp:sp>
    <dsp:sp modelId="{79A6FD81-FCF4-4CE0-8871-588E983C05B5}">
      <dsp:nvSpPr>
        <dsp:cNvPr id="0" name=""/>
        <dsp:cNvSpPr/>
      </dsp:nvSpPr>
      <dsp:spPr>
        <a:xfrm>
          <a:off x="0" y="3445727"/>
          <a:ext cx="12050141" cy="105534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i="1" kern="1200" noProof="0" dirty="0">
              <a:solidFill>
                <a:schemeClr val="bg1"/>
              </a:solidFill>
            </a:rPr>
            <a:t>Дотримуйся правил:</a:t>
          </a:r>
          <a:endParaRPr lang="uk-UA" sz="4400" b="1" i="1" kern="1200" noProof="0" dirty="0"/>
        </a:p>
      </dsp:txBody>
      <dsp:txXfrm>
        <a:off x="51517" y="3497244"/>
        <a:ext cx="11947107" cy="952306"/>
      </dsp:txXfrm>
    </dsp:sp>
    <dsp:sp modelId="{FAB089FA-E62B-4CA2-81E6-4269C82BD344}">
      <dsp:nvSpPr>
        <dsp:cNvPr id="0" name=""/>
        <dsp:cNvSpPr/>
      </dsp:nvSpPr>
      <dsp:spPr>
        <a:xfrm>
          <a:off x="0" y="4501067"/>
          <a:ext cx="12050141" cy="72864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501067"/>
        <a:ext cx="12050141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CA56-CB58-4287-89CC-A069E18472D9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A9455-83C8-43B3-87D6-DEDCA5EE18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/>
          <a:stretch/>
        </p:blipFill>
        <p:spPr>
          <a:xfrm>
            <a:off x="0" y="0"/>
            <a:ext cx="4709204" cy="5923292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hdphoto" Target="../media/hdphoto3.wdp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Пристрої, що полегшують роботу людини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id="{7F337D84-42C6-4326-BBF4-0A72C42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F119C6-306F-47A7-B222-BA091C4C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32" y="3605758"/>
            <a:ext cx="2530920" cy="25112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також можеш долучитися до заощадження коштів родини. Наприклад, за допомогою комп’ютера можна: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119EADD-2AC8-40E3-9DAF-86937E4E1614}"/>
              </a:ext>
            </a:extLst>
          </p:cNvPr>
          <p:cNvSpPr/>
          <p:nvPr/>
        </p:nvSpPr>
        <p:spPr>
          <a:xfrm>
            <a:off x="72008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картки для настільних ігор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E537D8-F34F-4265-8A72-664BFFEF4CEE}"/>
              </a:ext>
            </a:extLst>
          </p:cNvPr>
          <p:cNvSpPr/>
          <p:nvPr/>
        </p:nvSpPr>
        <p:spPr>
          <a:xfrm>
            <a:off x="4110553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 ілюстрації для вивчення англійських слів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C6D439D-2528-4E22-8038-A78665ADB9BE}"/>
              </a:ext>
            </a:extLst>
          </p:cNvPr>
          <p:cNvSpPr/>
          <p:nvPr/>
        </p:nvSpPr>
        <p:spPr>
          <a:xfrm>
            <a:off x="8149101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декорувати свої вироби тощо</a:t>
            </a:r>
          </a:p>
        </p:txBody>
      </p:sp>
      <p:pic>
        <p:nvPicPr>
          <p:cNvPr id="5122" name="Picture 2" descr="board games, card game, cards, casino, dice, gambling, poker icon">
            <a:extLst>
              <a:ext uri="{FF2B5EF4-FFF2-40B4-BE49-F238E27FC236}">
                <a16:creationId xmlns:a16="http://schemas.microsoft.com/office/drawing/2014/main" id="{D6D48B1C-97E3-432A-8C7A-8C26B7B8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9" y="4191825"/>
            <a:ext cx="2366587" cy="23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lackboard, classroom, english class, english learning, whiteboard icon">
            <a:extLst>
              <a:ext uri="{FF2B5EF4-FFF2-40B4-BE49-F238E27FC236}">
                <a16:creationId xmlns:a16="http://schemas.microsoft.com/office/drawing/2014/main" id="{A9473793-73D7-4E88-A70C-5BEB5D86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05" y="4191822"/>
            <a:ext cx="2366590" cy="2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x, gift, shopping icon">
            <a:extLst>
              <a:ext uri="{FF2B5EF4-FFF2-40B4-BE49-F238E27FC236}">
                <a16:creationId xmlns:a16="http://schemas.microsoft.com/office/drawing/2014/main" id="{12A740A3-6012-484A-BDBC-714D97E1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13" y="4191822"/>
            <a:ext cx="2385225" cy="2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Кнопку для налаштування більшості пристроїв часто називають «гамбургером». Як ви вважаєте, чому? Ця кнопка традиційно позначає меню і міститься навіть у сучасних мобільних пристроях і сайтах.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habrastorage.org/files/607/ceb/cd1/607cebcd15ae4969bd84b22d4108b1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1925" y="3137265"/>
            <a:ext cx="7953560" cy="34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Інопланетянина з планети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Елзіка</a:t>
            </a:r>
            <a:r>
              <a:rPr lang="uk-UA" sz="2800" b="1" i="1" kern="0" dirty="0">
                <a:solidFill>
                  <a:srgbClr val="FFFFFF"/>
                </a:solidFill>
              </a:rPr>
              <a:t> запитали: «Скільки тобі років?» Він відповів: «Якщо 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проживу</a:t>
            </a:r>
            <a:r>
              <a:rPr lang="uk-UA" sz="2800" b="1" i="1" kern="0" dirty="0">
                <a:solidFill>
                  <a:srgbClr val="FFFFFF"/>
                </a:solidFill>
              </a:rPr>
              <a:t> ще половину того, що прожив, то мені буде </a:t>
            </a:r>
            <a:r>
              <a:rPr lang="uk-UA" sz="2800" b="1" i="1" kern="0" dirty="0">
                <a:solidFill>
                  <a:srgbClr val="FFFF00"/>
                </a:solidFill>
              </a:rPr>
              <a:t>99 років</a:t>
            </a:r>
            <a:r>
              <a:rPr lang="uk-UA" sz="2800" b="1" i="1" kern="0" dirty="0">
                <a:solidFill>
                  <a:srgbClr val="FFFFFF"/>
                </a:solidFill>
              </a:rPr>
              <a:t>». Скільки років інопланетянину?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5" name="Picture 2" descr="https://st.fl.ru/users/Kitavan213/upload/f_4f401068657a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" b="90000" l="906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53" y="2218315"/>
            <a:ext cx="3480469" cy="50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66 років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17006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Діємо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51" y="1196463"/>
            <a:ext cx="9028278" cy="524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2009" y="2328877"/>
            <a:ext cx="29175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Розмальовки на порталі Пустунчик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358472" y="4230915"/>
            <a:ext cx="1924728" cy="4862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/>
          <p:cNvSpPr/>
          <p:nvPr/>
        </p:nvSpPr>
        <p:spPr>
          <a:xfrm rot="18900000">
            <a:off x="4041641" y="36151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755909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Удома ти допомагаєш старшим створювати затишок і дотримуватися чистоти та порядку. Для цього ви розподіляєте </a:t>
            </a:r>
            <a:r>
              <a:rPr lang="uk-UA" sz="2800" b="1" i="1" kern="0" dirty="0">
                <a:solidFill>
                  <a:srgbClr val="FFFF00"/>
                </a:solidFill>
              </a:rPr>
              <a:t>обов’язки</a:t>
            </a:r>
            <a:r>
              <a:rPr lang="uk-UA" sz="2800" b="1" i="1" kern="0" dirty="0">
                <a:solidFill>
                  <a:srgbClr val="FFFFFF"/>
                </a:solidFill>
              </a:rPr>
              <a:t> — правила й відповідальність щодо своїх дій.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B4F1664-D4E6-4B3B-909A-F9B94C2DA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15018"/>
          <a:stretch/>
        </p:blipFill>
        <p:spPr bwMode="auto">
          <a:xfrm>
            <a:off x="69850" y="3233433"/>
            <a:ext cx="4226284" cy="29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 ÐµÐ·ÑÐ»ÑÑÐ°Ñ Ð¿Ð¾ÑÑÐºÑ Ð·Ð¾Ð±ÑÐ°Ð¶ÐµÐ½Ñ Ð·Ð° Ð·Ð°Ð¿Ð¸ÑÐ¾Ð¼ &quot;children clean up vector&quot;">
            <a:extLst>
              <a:ext uri="{FF2B5EF4-FFF2-40B4-BE49-F238E27FC236}">
                <a16:creationId xmlns:a16="http://schemas.microsoft.com/office/drawing/2014/main" id="{E92E59D8-3EB7-42A6-A84A-83FE77342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4295" r="3987"/>
          <a:stretch/>
        </p:blipFill>
        <p:spPr bwMode="auto">
          <a:xfrm>
            <a:off x="4657492" y="3579723"/>
            <a:ext cx="7464658" cy="29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81A9037F-2B74-45D3-A266-D3EDBB41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21A8E-D8F5-46B5-ADA7-66835ACD0E75}"/>
              </a:ext>
            </a:extLst>
          </p:cNvPr>
          <p:cNvSpPr txBox="1"/>
          <p:nvPr/>
        </p:nvSpPr>
        <p:spPr>
          <a:xfrm>
            <a:off x="1401490" y="1199586"/>
            <a:ext cx="1071850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роблять діти на кожному з малюнків? А що входить до твоїх обов’язків удома? Як ти розумієш вислів: чисто не там, де прибирають, а там, де не смітять?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wash the dishes vector&quot;">
            <a:extLst>
              <a:ext uri="{FF2B5EF4-FFF2-40B4-BE49-F238E27FC236}">
                <a16:creationId xmlns:a16="http://schemas.microsoft.com/office/drawing/2014/main" id="{30C74A4C-F60F-490C-855E-4EB83147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" y="3353924"/>
            <a:ext cx="2704381" cy="27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133A0E-1B1C-4D1E-8E2D-6C79F65F5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10096"/>
          <a:stretch/>
        </p:blipFill>
        <p:spPr bwMode="auto">
          <a:xfrm>
            <a:off x="2963398" y="3501494"/>
            <a:ext cx="3132602" cy="25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7180919-0ADD-4005-A129-F95452D3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56" y="3220006"/>
            <a:ext cx="2120183" cy="2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children make up toys vector&quot;">
            <a:extLst>
              <a:ext uri="{FF2B5EF4-FFF2-40B4-BE49-F238E27FC236}">
                <a16:creationId xmlns:a16="http://schemas.microsoft.com/office/drawing/2014/main" id="{7C72E002-783D-4EB1-B13A-14B0537E7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5238" r="3424" b="22930"/>
          <a:stretch/>
        </p:blipFill>
        <p:spPr bwMode="auto">
          <a:xfrm>
            <a:off x="8572591" y="3490263"/>
            <a:ext cx="3547401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менше часу та сил витрачати на домашню роботу, люди придумали багато пристроїв і пристосувань.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1F381565-7E30-4B27-8DBB-FBF6137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505324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F0B06-00C9-48BF-AB13-9663DE342D8F}"/>
              </a:ext>
            </a:extLst>
          </p:cNvPr>
          <p:cNvSpPr txBox="1"/>
          <p:nvPr/>
        </p:nvSpPr>
        <p:spPr>
          <a:xfrm>
            <a:off x="1401490" y="5078256"/>
            <a:ext cx="1071850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пристрої полегшують роботу людини? Які з пристроїв для домашньої роботи ви використовуєте вдома? Як вони заощаджують час?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vacuum cleaner icon&quot;">
            <a:extLst>
              <a:ext uri="{FF2B5EF4-FFF2-40B4-BE49-F238E27FC236}">
                <a16:creationId xmlns:a16="http://schemas.microsoft.com/office/drawing/2014/main" id="{30CC8A0B-EB39-4ED0-B8D0-A6AF5018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6944" r="17825" b="14725"/>
          <a:stretch/>
        </p:blipFill>
        <p:spPr bwMode="auto">
          <a:xfrm>
            <a:off x="389092" y="2636475"/>
            <a:ext cx="1765145" cy="23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4D06486-CE55-45AD-B62D-B277E9544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8350" r="15609" b="15898"/>
          <a:stretch/>
        </p:blipFill>
        <p:spPr bwMode="auto">
          <a:xfrm>
            <a:off x="2502041" y="2619769"/>
            <a:ext cx="2030385" cy="24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E90E0D1-D7D4-49AF-97EE-8A185EDAE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12037" r="13990" b="12451"/>
          <a:stretch/>
        </p:blipFill>
        <p:spPr bwMode="auto">
          <a:xfrm>
            <a:off x="4878652" y="2636475"/>
            <a:ext cx="2231386" cy="23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 ÐµÐ·ÑÐ»ÑÑÐ°Ñ Ð¿Ð¾ÑÑÐºÑ Ð·Ð¾Ð±ÑÐ°Ð¶ÐµÐ½Ñ Ð·Ð° Ð·Ð°Ð¿Ð¸ÑÐ¾Ð¼ &quot;washing machine vector&quot;">
            <a:extLst>
              <a:ext uri="{FF2B5EF4-FFF2-40B4-BE49-F238E27FC236}">
                <a16:creationId xmlns:a16="http://schemas.microsoft.com/office/drawing/2014/main" id="{8E6D9F37-85CC-48D1-9776-FA62FD64D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40" b="813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14652" r="23363" b="22492"/>
          <a:stretch/>
        </p:blipFill>
        <p:spPr bwMode="auto">
          <a:xfrm>
            <a:off x="7590033" y="2683966"/>
            <a:ext cx="1756716" cy="22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C2E4DF4-B905-412A-BC33-2C71CEF1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85" b="90000" l="0" r="100000">
                        <a14:foregroundMark x1="5769" y1="67308" x2="69615" y2="25385"/>
                        <a14:foregroundMark x1="5000" y1="26538" x2="75000" y2="68077"/>
                        <a14:foregroundMark x1="24615" y1="54231" x2="53846" y2="55769"/>
                        <a14:foregroundMark x1="6154" y1="24615" x2="76154" y2="2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245" y="2715168"/>
            <a:ext cx="2229678" cy="22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Час, який звільнився від виконання домашніх обов’язків, часто використовують для: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2A962-8C85-4521-B06A-49F23555A5E3}"/>
              </a:ext>
            </a:extLst>
          </p:cNvPr>
          <p:cNvSpPr txBox="1"/>
          <p:nvPr/>
        </p:nvSpPr>
        <p:spPr>
          <a:xfrm>
            <a:off x="7136635" y="2273110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заняття улюбленою справою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68B05-6256-4E85-98ED-2FA9B2036B4C}"/>
              </a:ext>
            </a:extLst>
          </p:cNvPr>
          <p:cNvSpPr txBox="1"/>
          <p:nvPr/>
        </p:nvSpPr>
        <p:spPr>
          <a:xfrm>
            <a:off x="5174421" y="2519331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7607A40-4416-4AA8-8F20-EC005EC8037C}"/>
              </a:ext>
            </a:extLst>
          </p:cNvPr>
          <p:cNvSpPr/>
          <p:nvPr/>
        </p:nvSpPr>
        <p:spPr>
          <a:xfrm>
            <a:off x="72008" y="227311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дозвілля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7CECF-63AE-49F1-8948-48FF23758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8"/>
          <a:stretch/>
        </p:blipFill>
        <p:spPr>
          <a:xfrm>
            <a:off x="837813" y="3507672"/>
            <a:ext cx="3456061" cy="2911801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EA47F5E-B532-48CF-92DE-ABE5AF0D6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9" b="54738"/>
          <a:stretch/>
        </p:blipFill>
        <p:spPr bwMode="auto">
          <a:xfrm>
            <a:off x="7577223" y="3507672"/>
            <a:ext cx="4106496" cy="3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Улюблена справа не тільки приносить задоволення. Вироби, виготовлені власноруч, можна дарувати друзям і знайомим. Можна займатися благодійністю — роздавати їжу нужденним або доглядати за тваринами.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5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0D81B22-230F-419C-AE5A-ADEE58DA7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3"/>
          <a:stretch/>
        </p:blipFill>
        <p:spPr bwMode="auto">
          <a:xfrm>
            <a:off x="661329" y="3163939"/>
            <a:ext cx="4764779" cy="33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1B1A1D1-F8B2-4C5A-B317-DF51987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/>
        </p:blipFill>
        <p:spPr bwMode="auto">
          <a:xfrm>
            <a:off x="7013746" y="3123746"/>
            <a:ext cx="4595937" cy="34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507B6D7B-D363-4634-B3D9-63477BFB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158CD1-CB54-42C8-8341-BD0C1B482594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яку благодійність розповідають малюнки? Як ти та твоя родина допомагаєте іншим або природі? Чому важливо робити добрі справи?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5EDDD9-338E-41C2-B8B8-043EC1A1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6" y="2947907"/>
            <a:ext cx="1803837" cy="31926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AEB323-79D1-4182-A7B9-C3FEAE653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018" y="3658585"/>
            <a:ext cx="2513707" cy="24518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5A9F22-359F-4838-B9D4-1A33FC126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725" y="2937202"/>
            <a:ext cx="3009846" cy="32445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6FAC-44C8-48CE-B9AF-71FD0543F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467" y="2937202"/>
            <a:ext cx="3898446" cy="30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67766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виготовлене власноруч продавати чи обмінювати на щось інше, то це може забезпечити додатковий дохід родині або заощадити </a:t>
            </a:r>
            <a:r>
              <a:rPr lang="uk-UA" sz="2800" b="1" i="1" kern="0" dirty="0">
                <a:solidFill>
                  <a:srgbClr val="FFFF00"/>
                </a:solidFill>
              </a:rPr>
              <a:t>кошти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A0EE9612-2FF7-4664-A89D-020645F5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25883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A3571-062F-4BD2-83E0-EA1DC54DA0B9}"/>
              </a:ext>
            </a:extLst>
          </p:cNvPr>
          <p:cNvSpPr txBox="1"/>
          <p:nvPr/>
        </p:nvSpPr>
        <p:spPr>
          <a:xfrm>
            <a:off x="1458165" y="3550899"/>
            <a:ext cx="5390536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означає «заощадити кошти»? На які потреби ви витрачаєте зароблені кошти?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save money vector&quot;">
            <a:extLst>
              <a:ext uri="{FF2B5EF4-FFF2-40B4-BE49-F238E27FC236}">
                <a16:creationId xmlns:a16="http://schemas.microsoft.com/office/drawing/2014/main" id="{084CDC80-A3C1-484A-82E8-E5C5B882B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4"/>
          <a:stretch/>
        </p:blipFill>
        <p:spPr bwMode="auto">
          <a:xfrm>
            <a:off x="6975914" y="1196762"/>
            <a:ext cx="5144078" cy="50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194788</TotalTime>
  <Words>484</Words>
  <Application>Microsoft Office PowerPoint</Application>
  <PresentationFormat>Широкий екран</PresentationFormat>
  <Paragraphs>55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Пристрої, що полегшують роботу людини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Цікавинки</vt:lpstr>
      <vt:lpstr>Запитання і завдання</vt:lpstr>
      <vt:lpstr>Діємо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1006</cp:revision>
  <dcterms:created xsi:type="dcterms:W3CDTF">2016-06-06T19:48:43Z</dcterms:created>
  <dcterms:modified xsi:type="dcterms:W3CDTF">2020-03-17T13:41:45Z</dcterms:modified>
</cp:coreProperties>
</file>