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2" r:id="rId4"/>
    <p:sldId id="273" r:id="rId5"/>
    <p:sldId id="288" r:id="rId6"/>
    <p:sldId id="291" r:id="rId7"/>
    <p:sldId id="277" r:id="rId8"/>
    <p:sldId id="278" r:id="rId9"/>
    <p:sldId id="293" r:id="rId10"/>
    <p:sldId id="279" r:id="rId11"/>
    <p:sldId id="295" r:id="rId12"/>
    <p:sldId id="280" r:id="rId13"/>
    <p:sldId id="294" r:id="rId14"/>
    <p:sldId id="281" r:id="rId15"/>
    <p:sldId id="282" r:id="rId16"/>
    <p:sldId id="283" r:id="rId17"/>
    <p:sldId id="275" r:id="rId18"/>
    <p:sldId id="276" r:id="rId19"/>
    <p:sldId id="296" r:id="rId20"/>
    <p:sldId id="287" r:id="rId21"/>
    <p:sldId id="289" r:id="rId22"/>
    <p:sldId id="266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08C80-979E-4129-84BD-F52797900E54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B55B6BB-0B3F-49FB-81E4-9B5BB0AE9DD0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Інформація</a:t>
          </a:r>
          <a:endParaRPr lang="uk-UA" b="1" dirty="0">
            <a:solidFill>
              <a:srgbClr val="C00000"/>
            </a:solidFill>
          </a:endParaRPr>
        </a:p>
      </dgm:t>
    </dgm:pt>
    <dgm:pt modelId="{7E644798-32AB-4B47-8C42-5DA06B674B9E}" type="parTrans" cxnId="{2A438FEF-2136-4949-8D79-E604111BAECF}">
      <dgm:prSet/>
      <dgm:spPr/>
      <dgm:t>
        <a:bodyPr/>
        <a:lstStyle/>
        <a:p>
          <a:endParaRPr lang="uk-UA"/>
        </a:p>
      </dgm:t>
    </dgm:pt>
    <dgm:pt modelId="{3BC7E887-082A-4002-B313-B9569E59F54B}" type="sibTrans" cxnId="{2A438FEF-2136-4949-8D79-E604111BAECF}">
      <dgm:prSet/>
      <dgm:spPr/>
      <dgm:t>
        <a:bodyPr/>
        <a:lstStyle/>
        <a:p>
          <a:endParaRPr lang="uk-UA"/>
        </a:p>
      </dgm:t>
    </dgm:pt>
    <dgm:pt modelId="{27460A11-63EA-4E43-A5B6-AC58FAFAC56D}">
      <dgm:prSet phldrT="[Текст]"/>
      <dgm:spPr/>
      <dgm:t>
        <a:bodyPr/>
        <a:lstStyle/>
        <a:p>
          <a:r>
            <a:rPr lang="uk-UA" dirty="0" smtClean="0"/>
            <a:t>Текстова</a:t>
          </a:r>
          <a:endParaRPr lang="uk-UA" dirty="0"/>
        </a:p>
      </dgm:t>
    </dgm:pt>
    <dgm:pt modelId="{F2AF676E-DBCF-40CC-9167-9851C8EE1CEC}" type="parTrans" cxnId="{B7D91AE1-1CB0-411C-AAA5-3F8C7AAF755E}">
      <dgm:prSet/>
      <dgm:spPr/>
      <dgm:t>
        <a:bodyPr/>
        <a:lstStyle/>
        <a:p>
          <a:endParaRPr lang="uk-UA" dirty="0"/>
        </a:p>
      </dgm:t>
    </dgm:pt>
    <dgm:pt modelId="{CC86F585-055B-4D0B-8DBF-90D74604A5F8}" type="sibTrans" cxnId="{B7D91AE1-1CB0-411C-AAA5-3F8C7AAF755E}">
      <dgm:prSet/>
      <dgm:spPr/>
      <dgm:t>
        <a:bodyPr/>
        <a:lstStyle/>
        <a:p>
          <a:endParaRPr lang="uk-UA"/>
        </a:p>
      </dgm:t>
    </dgm:pt>
    <dgm:pt modelId="{23182274-C37E-4176-8443-C231B3EF8B73}">
      <dgm:prSet phldrT="[Текст]"/>
      <dgm:spPr/>
      <dgm:t>
        <a:bodyPr/>
        <a:lstStyle/>
        <a:p>
          <a:r>
            <a:rPr lang="uk-UA" dirty="0" smtClean="0"/>
            <a:t>Графічна</a:t>
          </a:r>
          <a:endParaRPr lang="uk-UA" dirty="0"/>
        </a:p>
      </dgm:t>
    </dgm:pt>
    <dgm:pt modelId="{B98DB50E-32E2-4ECD-9838-91F12BC19088}" type="parTrans" cxnId="{A8D8D1B3-F940-42D2-9082-B1ECAA6F4B50}">
      <dgm:prSet/>
      <dgm:spPr/>
      <dgm:t>
        <a:bodyPr/>
        <a:lstStyle/>
        <a:p>
          <a:endParaRPr lang="uk-UA" dirty="0"/>
        </a:p>
      </dgm:t>
    </dgm:pt>
    <dgm:pt modelId="{161CA97C-3242-4F7F-B204-F2DBA9757700}" type="sibTrans" cxnId="{A8D8D1B3-F940-42D2-9082-B1ECAA6F4B50}">
      <dgm:prSet/>
      <dgm:spPr/>
      <dgm:t>
        <a:bodyPr/>
        <a:lstStyle/>
        <a:p>
          <a:endParaRPr lang="uk-UA"/>
        </a:p>
      </dgm:t>
    </dgm:pt>
    <dgm:pt modelId="{50888E12-B030-4907-8FEC-9055A7B4E6F8}">
      <dgm:prSet phldrT="[Текст]"/>
      <dgm:spPr/>
      <dgm:t>
        <a:bodyPr/>
        <a:lstStyle/>
        <a:p>
          <a:r>
            <a:rPr lang="uk-UA" dirty="0" smtClean="0"/>
            <a:t>Звукова</a:t>
          </a:r>
          <a:endParaRPr lang="uk-UA" dirty="0"/>
        </a:p>
      </dgm:t>
    </dgm:pt>
    <dgm:pt modelId="{BAB2507D-1DD3-4551-89ED-AA4BA1F638BD}" type="parTrans" cxnId="{DB1D06EA-9250-46A7-AAB7-08AF0F4FE655}">
      <dgm:prSet/>
      <dgm:spPr/>
      <dgm:t>
        <a:bodyPr/>
        <a:lstStyle/>
        <a:p>
          <a:endParaRPr lang="uk-UA" dirty="0"/>
        </a:p>
      </dgm:t>
    </dgm:pt>
    <dgm:pt modelId="{3EB8BBCF-E3F6-4315-90E4-C6762136C507}" type="sibTrans" cxnId="{DB1D06EA-9250-46A7-AAB7-08AF0F4FE655}">
      <dgm:prSet/>
      <dgm:spPr/>
      <dgm:t>
        <a:bodyPr/>
        <a:lstStyle/>
        <a:p>
          <a:endParaRPr lang="uk-UA"/>
        </a:p>
      </dgm:t>
    </dgm:pt>
    <dgm:pt modelId="{0E68128E-C320-4E15-8469-44F0992D9AF3}">
      <dgm:prSet phldrT="[Текст]"/>
      <dgm:spPr/>
      <dgm:t>
        <a:bodyPr/>
        <a:lstStyle/>
        <a:p>
          <a:r>
            <a:rPr lang="uk-UA" dirty="0" smtClean="0"/>
            <a:t>Жести</a:t>
          </a:r>
          <a:endParaRPr lang="uk-UA" dirty="0"/>
        </a:p>
      </dgm:t>
    </dgm:pt>
    <dgm:pt modelId="{1FD5AF73-49B8-445E-AF2E-AB0E7CA7791A}" type="parTrans" cxnId="{C24DC26E-9208-4A82-B8CA-A0477636E6DF}">
      <dgm:prSet/>
      <dgm:spPr/>
      <dgm:t>
        <a:bodyPr/>
        <a:lstStyle/>
        <a:p>
          <a:endParaRPr lang="uk-UA" dirty="0"/>
        </a:p>
      </dgm:t>
    </dgm:pt>
    <dgm:pt modelId="{E3426727-5146-4C45-BACB-643D2AA639C5}" type="sibTrans" cxnId="{C24DC26E-9208-4A82-B8CA-A0477636E6DF}">
      <dgm:prSet/>
      <dgm:spPr/>
      <dgm:t>
        <a:bodyPr/>
        <a:lstStyle/>
        <a:p>
          <a:endParaRPr lang="uk-UA"/>
        </a:p>
      </dgm:t>
    </dgm:pt>
    <dgm:pt modelId="{8F2D8573-F5E1-4C16-B515-F7B8CD4FC4CB}">
      <dgm:prSet phldrT="[Текст]"/>
      <dgm:spPr/>
      <dgm:t>
        <a:bodyPr/>
        <a:lstStyle/>
        <a:p>
          <a:r>
            <a:rPr lang="uk-UA" dirty="0" smtClean="0"/>
            <a:t>Відео </a:t>
          </a:r>
          <a:endParaRPr lang="uk-UA" dirty="0"/>
        </a:p>
      </dgm:t>
    </dgm:pt>
    <dgm:pt modelId="{9FD0BEDD-7FEB-49D6-8F61-C86B2B876239}" type="parTrans" cxnId="{F9CBA8D8-1FA8-42DA-B6F2-1EAC22BE0313}">
      <dgm:prSet/>
      <dgm:spPr/>
      <dgm:t>
        <a:bodyPr/>
        <a:lstStyle/>
        <a:p>
          <a:endParaRPr lang="uk-UA" dirty="0"/>
        </a:p>
      </dgm:t>
    </dgm:pt>
    <dgm:pt modelId="{79DA4498-B0EC-45A5-9E5A-0302CD6F3BE0}" type="sibTrans" cxnId="{F9CBA8D8-1FA8-42DA-B6F2-1EAC22BE0313}">
      <dgm:prSet/>
      <dgm:spPr/>
      <dgm:t>
        <a:bodyPr/>
        <a:lstStyle/>
        <a:p>
          <a:endParaRPr lang="uk-UA"/>
        </a:p>
      </dgm:t>
    </dgm:pt>
    <dgm:pt modelId="{78BB4C1D-3658-4A65-B7D6-9EFD85F2A011}" type="pres">
      <dgm:prSet presAssocID="{09408C80-979E-4129-84BD-F52797900E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1286D6-3AED-4961-8DBF-0CEDC530B4A4}" type="pres">
      <dgm:prSet presAssocID="{0B55B6BB-0B3F-49FB-81E4-9B5BB0AE9DD0}" presName="centerShape" presStyleLbl="node0" presStyleIdx="0" presStyleCnt="1" custScaleX="276148"/>
      <dgm:spPr/>
      <dgm:t>
        <a:bodyPr/>
        <a:lstStyle/>
        <a:p>
          <a:endParaRPr lang="uk-UA"/>
        </a:p>
      </dgm:t>
    </dgm:pt>
    <dgm:pt modelId="{4A5A2549-66FD-4568-AE35-EA6F30474D9D}" type="pres">
      <dgm:prSet presAssocID="{F2AF676E-DBCF-40CC-9167-9851C8EE1CEC}" presName="parTrans" presStyleLbl="sibTrans2D1" presStyleIdx="0" presStyleCnt="5"/>
      <dgm:spPr/>
      <dgm:t>
        <a:bodyPr/>
        <a:lstStyle/>
        <a:p>
          <a:endParaRPr lang="uk-UA"/>
        </a:p>
      </dgm:t>
    </dgm:pt>
    <dgm:pt modelId="{DC848099-1C49-47B8-8DDC-8DCBAD10C086}" type="pres">
      <dgm:prSet presAssocID="{F2AF676E-DBCF-40CC-9167-9851C8EE1CEC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3C5D0A43-C2C1-47DA-A4B5-F5C4BD5EFC18}" type="pres">
      <dgm:prSet presAssocID="{27460A11-63EA-4E43-A5B6-AC58FAFAC56D}" presName="node" presStyleLbl="node1" presStyleIdx="0" presStyleCnt="5" custScaleX="2038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78334B-2DED-4C60-A2E5-A7648DB6DF0D}" type="pres">
      <dgm:prSet presAssocID="{B98DB50E-32E2-4ECD-9838-91F12BC19088}" presName="parTrans" presStyleLbl="sibTrans2D1" presStyleIdx="1" presStyleCnt="5"/>
      <dgm:spPr/>
      <dgm:t>
        <a:bodyPr/>
        <a:lstStyle/>
        <a:p>
          <a:endParaRPr lang="uk-UA"/>
        </a:p>
      </dgm:t>
    </dgm:pt>
    <dgm:pt modelId="{45B6CAE6-262D-44D7-A4E9-57D4D3603597}" type="pres">
      <dgm:prSet presAssocID="{B98DB50E-32E2-4ECD-9838-91F12BC19088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00320223-8218-4D1B-A478-3CDC15746F37}" type="pres">
      <dgm:prSet presAssocID="{23182274-C37E-4176-8443-C231B3EF8B73}" presName="node" presStyleLbl="node1" presStyleIdx="1" presStyleCnt="5" custScaleX="203892" custRadScaleRad="158660" custRadScaleInc="-6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4A56E-C4D2-40E3-B24A-583287E5EBDA}" type="pres">
      <dgm:prSet presAssocID="{BAB2507D-1DD3-4551-89ED-AA4BA1F638BD}" presName="parTrans" presStyleLbl="sibTrans2D1" presStyleIdx="2" presStyleCnt="5"/>
      <dgm:spPr/>
      <dgm:t>
        <a:bodyPr/>
        <a:lstStyle/>
        <a:p>
          <a:endParaRPr lang="uk-UA"/>
        </a:p>
      </dgm:t>
    </dgm:pt>
    <dgm:pt modelId="{1570581A-31C4-43EF-990A-EDBD9DFAB14F}" type="pres">
      <dgm:prSet presAssocID="{BAB2507D-1DD3-4551-89ED-AA4BA1F638BD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DDCDDBE4-B020-43A1-B1EC-4A9F1D5FD376}" type="pres">
      <dgm:prSet presAssocID="{50888E12-B030-4907-8FEC-9055A7B4E6F8}" presName="node" presStyleLbl="node1" presStyleIdx="2" presStyleCnt="5" custScaleX="203892" custRadScaleRad="137320" custRadScaleInc="-462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45141-6DD3-459B-8CDF-A5070C64C974}" type="pres">
      <dgm:prSet presAssocID="{1FD5AF73-49B8-445E-AF2E-AB0E7CA7791A}" presName="parTrans" presStyleLbl="sibTrans2D1" presStyleIdx="3" presStyleCnt="5"/>
      <dgm:spPr/>
      <dgm:t>
        <a:bodyPr/>
        <a:lstStyle/>
        <a:p>
          <a:endParaRPr lang="uk-UA"/>
        </a:p>
      </dgm:t>
    </dgm:pt>
    <dgm:pt modelId="{64A528BA-B1D7-448E-BAC4-98439AD4B072}" type="pres">
      <dgm:prSet presAssocID="{1FD5AF73-49B8-445E-AF2E-AB0E7CA7791A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244E4858-1374-428C-B113-64B547729573}" type="pres">
      <dgm:prSet presAssocID="{0E68128E-C320-4E15-8469-44F0992D9AF3}" presName="node" presStyleLbl="node1" presStyleIdx="3" presStyleCnt="5" custScaleX="203892" custRadScaleRad="137880" custRadScaleInc="517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39443A-96EE-4286-BB7A-5AA10FE7B08E}" type="pres">
      <dgm:prSet presAssocID="{9FD0BEDD-7FEB-49D6-8F61-C86B2B876239}" presName="parTrans" presStyleLbl="sibTrans2D1" presStyleIdx="4" presStyleCnt="5"/>
      <dgm:spPr/>
      <dgm:t>
        <a:bodyPr/>
        <a:lstStyle/>
        <a:p>
          <a:endParaRPr lang="uk-UA"/>
        </a:p>
      </dgm:t>
    </dgm:pt>
    <dgm:pt modelId="{07F689CA-B30F-47FB-93CC-81203A8FFC5A}" type="pres">
      <dgm:prSet presAssocID="{9FD0BEDD-7FEB-49D6-8F61-C86B2B876239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8D4605F8-108F-4FE5-AD87-2A609CB7E579}" type="pres">
      <dgm:prSet presAssocID="{8F2D8573-F5E1-4C16-B515-F7B8CD4FC4CB}" presName="node" presStyleLbl="node1" presStyleIdx="4" presStyleCnt="5" custScaleX="203892" custRadScaleRad="155558" custRadScaleInc="115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CED22E-A546-4A83-932E-4DE92E74784D}" type="presOf" srcId="{09408C80-979E-4129-84BD-F52797900E54}" destId="{78BB4C1D-3658-4A65-B7D6-9EFD85F2A011}" srcOrd="0" destOrd="0" presId="urn:microsoft.com/office/officeart/2005/8/layout/radial5"/>
    <dgm:cxn modelId="{903E0ED6-B368-4AED-9F2F-C9357B44043F}" type="presOf" srcId="{F2AF676E-DBCF-40CC-9167-9851C8EE1CEC}" destId="{DC848099-1C49-47B8-8DDC-8DCBAD10C086}" srcOrd="1" destOrd="0" presId="urn:microsoft.com/office/officeart/2005/8/layout/radial5"/>
    <dgm:cxn modelId="{1192694A-5AAB-4055-9559-4DCB9F5A1DBC}" type="presOf" srcId="{27460A11-63EA-4E43-A5B6-AC58FAFAC56D}" destId="{3C5D0A43-C2C1-47DA-A4B5-F5C4BD5EFC18}" srcOrd="0" destOrd="0" presId="urn:microsoft.com/office/officeart/2005/8/layout/radial5"/>
    <dgm:cxn modelId="{8475E1B8-2628-4DDD-9F0C-ADF2B1BF8B9F}" type="presOf" srcId="{50888E12-B030-4907-8FEC-9055A7B4E6F8}" destId="{DDCDDBE4-B020-43A1-B1EC-4A9F1D5FD376}" srcOrd="0" destOrd="0" presId="urn:microsoft.com/office/officeart/2005/8/layout/radial5"/>
    <dgm:cxn modelId="{DB1D06EA-9250-46A7-AAB7-08AF0F4FE655}" srcId="{0B55B6BB-0B3F-49FB-81E4-9B5BB0AE9DD0}" destId="{50888E12-B030-4907-8FEC-9055A7B4E6F8}" srcOrd="2" destOrd="0" parTransId="{BAB2507D-1DD3-4551-89ED-AA4BA1F638BD}" sibTransId="{3EB8BBCF-E3F6-4315-90E4-C6762136C507}"/>
    <dgm:cxn modelId="{389B37FD-6636-4B2C-A73B-F076313F347C}" type="presOf" srcId="{9FD0BEDD-7FEB-49D6-8F61-C86B2B876239}" destId="{3E39443A-96EE-4286-BB7A-5AA10FE7B08E}" srcOrd="0" destOrd="0" presId="urn:microsoft.com/office/officeart/2005/8/layout/radial5"/>
    <dgm:cxn modelId="{17662DC4-5A22-4FD2-9A7A-6215E7A197B4}" type="presOf" srcId="{1FD5AF73-49B8-445E-AF2E-AB0E7CA7791A}" destId="{18145141-6DD3-459B-8CDF-A5070C64C974}" srcOrd="0" destOrd="0" presId="urn:microsoft.com/office/officeart/2005/8/layout/radial5"/>
    <dgm:cxn modelId="{C24DC26E-9208-4A82-B8CA-A0477636E6DF}" srcId="{0B55B6BB-0B3F-49FB-81E4-9B5BB0AE9DD0}" destId="{0E68128E-C320-4E15-8469-44F0992D9AF3}" srcOrd="3" destOrd="0" parTransId="{1FD5AF73-49B8-445E-AF2E-AB0E7CA7791A}" sibTransId="{E3426727-5146-4C45-BACB-643D2AA639C5}"/>
    <dgm:cxn modelId="{B7D91AE1-1CB0-411C-AAA5-3F8C7AAF755E}" srcId="{0B55B6BB-0B3F-49FB-81E4-9B5BB0AE9DD0}" destId="{27460A11-63EA-4E43-A5B6-AC58FAFAC56D}" srcOrd="0" destOrd="0" parTransId="{F2AF676E-DBCF-40CC-9167-9851C8EE1CEC}" sibTransId="{CC86F585-055B-4D0B-8DBF-90D74604A5F8}"/>
    <dgm:cxn modelId="{2A438FEF-2136-4949-8D79-E604111BAECF}" srcId="{09408C80-979E-4129-84BD-F52797900E54}" destId="{0B55B6BB-0B3F-49FB-81E4-9B5BB0AE9DD0}" srcOrd="0" destOrd="0" parTransId="{7E644798-32AB-4B47-8C42-5DA06B674B9E}" sibTransId="{3BC7E887-082A-4002-B313-B9569E59F54B}"/>
    <dgm:cxn modelId="{8B8EB334-9A74-46EA-8F11-CB1B5BAC4745}" type="presOf" srcId="{BAB2507D-1DD3-4551-89ED-AA4BA1F638BD}" destId="{5D94A56E-C4D2-40E3-B24A-583287E5EBDA}" srcOrd="0" destOrd="0" presId="urn:microsoft.com/office/officeart/2005/8/layout/radial5"/>
    <dgm:cxn modelId="{F9CBA8D8-1FA8-42DA-B6F2-1EAC22BE0313}" srcId="{0B55B6BB-0B3F-49FB-81E4-9B5BB0AE9DD0}" destId="{8F2D8573-F5E1-4C16-B515-F7B8CD4FC4CB}" srcOrd="4" destOrd="0" parTransId="{9FD0BEDD-7FEB-49D6-8F61-C86B2B876239}" sibTransId="{79DA4498-B0EC-45A5-9E5A-0302CD6F3BE0}"/>
    <dgm:cxn modelId="{9B7646D5-49F7-4031-83F1-96B9F521AE2E}" type="presOf" srcId="{23182274-C37E-4176-8443-C231B3EF8B73}" destId="{00320223-8218-4D1B-A478-3CDC15746F37}" srcOrd="0" destOrd="0" presId="urn:microsoft.com/office/officeart/2005/8/layout/radial5"/>
    <dgm:cxn modelId="{2F9128C5-5831-4257-B8D1-E84AD0E2C5B4}" type="presOf" srcId="{0E68128E-C320-4E15-8469-44F0992D9AF3}" destId="{244E4858-1374-428C-B113-64B547729573}" srcOrd="0" destOrd="0" presId="urn:microsoft.com/office/officeart/2005/8/layout/radial5"/>
    <dgm:cxn modelId="{41FBC085-1B79-4FBF-8EB3-33466264F896}" type="presOf" srcId="{B98DB50E-32E2-4ECD-9838-91F12BC19088}" destId="{45B6CAE6-262D-44D7-A4E9-57D4D3603597}" srcOrd="1" destOrd="0" presId="urn:microsoft.com/office/officeart/2005/8/layout/radial5"/>
    <dgm:cxn modelId="{EE762C5F-019E-4D09-81EA-9DB16ABE9758}" type="presOf" srcId="{BAB2507D-1DD3-4551-89ED-AA4BA1F638BD}" destId="{1570581A-31C4-43EF-990A-EDBD9DFAB14F}" srcOrd="1" destOrd="0" presId="urn:microsoft.com/office/officeart/2005/8/layout/radial5"/>
    <dgm:cxn modelId="{A8D8D1B3-F940-42D2-9082-B1ECAA6F4B50}" srcId="{0B55B6BB-0B3F-49FB-81E4-9B5BB0AE9DD0}" destId="{23182274-C37E-4176-8443-C231B3EF8B73}" srcOrd="1" destOrd="0" parTransId="{B98DB50E-32E2-4ECD-9838-91F12BC19088}" sibTransId="{161CA97C-3242-4F7F-B204-F2DBA9757700}"/>
    <dgm:cxn modelId="{91CDDD0C-402D-408B-BF07-8EB98E12CD93}" type="presOf" srcId="{1FD5AF73-49B8-445E-AF2E-AB0E7CA7791A}" destId="{64A528BA-B1D7-448E-BAC4-98439AD4B072}" srcOrd="1" destOrd="0" presId="urn:microsoft.com/office/officeart/2005/8/layout/radial5"/>
    <dgm:cxn modelId="{C296807D-FDA0-44D7-B545-C87F3628EDB4}" type="presOf" srcId="{B98DB50E-32E2-4ECD-9838-91F12BC19088}" destId="{2C78334B-2DED-4C60-A2E5-A7648DB6DF0D}" srcOrd="0" destOrd="0" presId="urn:microsoft.com/office/officeart/2005/8/layout/radial5"/>
    <dgm:cxn modelId="{E210120A-4FBC-4884-8D19-0351728F66D8}" type="presOf" srcId="{9FD0BEDD-7FEB-49D6-8F61-C86B2B876239}" destId="{07F689CA-B30F-47FB-93CC-81203A8FFC5A}" srcOrd="1" destOrd="0" presId="urn:microsoft.com/office/officeart/2005/8/layout/radial5"/>
    <dgm:cxn modelId="{19E0326A-831D-42B2-A405-0F2D72E8928B}" type="presOf" srcId="{F2AF676E-DBCF-40CC-9167-9851C8EE1CEC}" destId="{4A5A2549-66FD-4568-AE35-EA6F30474D9D}" srcOrd="0" destOrd="0" presId="urn:microsoft.com/office/officeart/2005/8/layout/radial5"/>
    <dgm:cxn modelId="{32D15A44-DE0D-4959-A0AF-75A5D1DE8EA1}" type="presOf" srcId="{8F2D8573-F5E1-4C16-B515-F7B8CD4FC4CB}" destId="{8D4605F8-108F-4FE5-AD87-2A609CB7E579}" srcOrd="0" destOrd="0" presId="urn:microsoft.com/office/officeart/2005/8/layout/radial5"/>
    <dgm:cxn modelId="{6865BDF4-751F-4B3A-9CCD-F79FF834896D}" type="presOf" srcId="{0B55B6BB-0B3F-49FB-81E4-9B5BB0AE9DD0}" destId="{E21286D6-3AED-4961-8DBF-0CEDC530B4A4}" srcOrd="0" destOrd="0" presId="urn:microsoft.com/office/officeart/2005/8/layout/radial5"/>
    <dgm:cxn modelId="{FEE63EFB-F284-41AB-BE00-A24535BB4377}" type="presParOf" srcId="{78BB4C1D-3658-4A65-B7D6-9EFD85F2A011}" destId="{E21286D6-3AED-4961-8DBF-0CEDC530B4A4}" srcOrd="0" destOrd="0" presId="urn:microsoft.com/office/officeart/2005/8/layout/radial5"/>
    <dgm:cxn modelId="{B491BECC-02F4-4FC7-9B12-5B619795008A}" type="presParOf" srcId="{78BB4C1D-3658-4A65-B7D6-9EFD85F2A011}" destId="{4A5A2549-66FD-4568-AE35-EA6F30474D9D}" srcOrd="1" destOrd="0" presId="urn:microsoft.com/office/officeart/2005/8/layout/radial5"/>
    <dgm:cxn modelId="{D7356C53-91EC-4F95-A00B-B363480E8716}" type="presParOf" srcId="{4A5A2549-66FD-4568-AE35-EA6F30474D9D}" destId="{DC848099-1C49-47B8-8DDC-8DCBAD10C086}" srcOrd="0" destOrd="0" presId="urn:microsoft.com/office/officeart/2005/8/layout/radial5"/>
    <dgm:cxn modelId="{B2F90536-683A-4116-916F-76C9CC8DCE77}" type="presParOf" srcId="{78BB4C1D-3658-4A65-B7D6-9EFD85F2A011}" destId="{3C5D0A43-C2C1-47DA-A4B5-F5C4BD5EFC18}" srcOrd="2" destOrd="0" presId="urn:microsoft.com/office/officeart/2005/8/layout/radial5"/>
    <dgm:cxn modelId="{DCE267CF-1E12-4CBE-BB75-184B2A49890B}" type="presParOf" srcId="{78BB4C1D-3658-4A65-B7D6-9EFD85F2A011}" destId="{2C78334B-2DED-4C60-A2E5-A7648DB6DF0D}" srcOrd="3" destOrd="0" presId="urn:microsoft.com/office/officeart/2005/8/layout/radial5"/>
    <dgm:cxn modelId="{BFA53A26-B919-44E7-823C-651D1C948DD3}" type="presParOf" srcId="{2C78334B-2DED-4C60-A2E5-A7648DB6DF0D}" destId="{45B6CAE6-262D-44D7-A4E9-57D4D3603597}" srcOrd="0" destOrd="0" presId="urn:microsoft.com/office/officeart/2005/8/layout/radial5"/>
    <dgm:cxn modelId="{A41B2AAF-F0F8-4601-8868-E6C226B5C14C}" type="presParOf" srcId="{78BB4C1D-3658-4A65-B7D6-9EFD85F2A011}" destId="{00320223-8218-4D1B-A478-3CDC15746F37}" srcOrd="4" destOrd="0" presId="urn:microsoft.com/office/officeart/2005/8/layout/radial5"/>
    <dgm:cxn modelId="{97884047-93E7-469E-94B4-E4ADCCB18AE3}" type="presParOf" srcId="{78BB4C1D-3658-4A65-B7D6-9EFD85F2A011}" destId="{5D94A56E-C4D2-40E3-B24A-583287E5EBDA}" srcOrd="5" destOrd="0" presId="urn:microsoft.com/office/officeart/2005/8/layout/radial5"/>
    <dgm:cxn modelId="{CD5D67BA-1959-4D26-B992-F947E4635F03}" type="presParOf" srcId="{5D94A56E-C4D2-40E3-B24A-583287E5EBDA}" destId="{1570581A-31C4-43EF-990A-EDBD9DFAB14F}" srcOrd="0" destOrd="0" presId="urn:microsoft.com/office/officeart/2005/8/layout/radial5"/>
    <dgm:cxn modelId="{91FC58F9-B137-4B2A-9623-481AF39ECC1D}" type="presParOf" srcId="{78BB4C1D-3658-4A65-B7D6-9EFD85F2A011}" destId="{DDCDDBE4-B020-43A1-B1EC-4A9F1D5FD376}" srcOrd="6" destOrd="0" presId="urn:microsoft.com/office/officeart/2005/8/layout/radial5"/>
    <dgm:cxn modelId="{E26E1DBE-0231-4335-9594-998F971284DE}" type="presParOf" srcId="{78BB4C1D-3658-4A65-B7D6-9EFD85F2A011}" destId="{18145141-6DD3-459B-8CDF-A5070C64C974}" srcOrd="7" destOrd="0" presId="urn:microsoft.com/office/officeart/2005/8/layout/radial5"/>
    <dgm:cxn modelId="{136BBDF7-99CE-4194-8EF6-E572A4D47290}" type="presParOf" srcId="{18145141-6DD3-459B-8CDF-A5070C64C974}" destId="{64A528BA-B1D7-448E-BAC4-98439AD4B072}" srcOrd="0" destOrd="0" presId="urn:microsoft.com/office/officeart/2005/8/layout/radial5"/>
    <dgm:cxn modelId="{9FE7DE1C-58AA-44A4-ADFC-CE8FA9569D34}" type="presParOf" srcId="{78BB4C1D-3658-4A65-B7D6-9EFD85F2A011}" destId="{244E4858-1374-428C-B113-64B547729573}" srcOrd="8" destOrd="0" presId="urn:microsoft.com/office/officeart/2005/8/layout/radial5"/>
    <dgm:cxn modelId="{BD6027F3-4C88-45A2-93B0-1B34635F20D8}" type="presParOf" srcId="{78BB4C1D-3658-4A65-B7D6-9EFD85F2A011}" destId="{3E39443A-96EE-4286-BB7A-5AA10FE7B08E}" srcOrd="9" destOrd="0" presId="urn:microsoft.com/office/officeart/2005/8/layout/radial5"/>
    <dgm:cxn modelId="{8D8D85D3-F329-4F6E-9E39-3C382AC8A18D}" type="presParOf" srcId="{3E39443A-96EE-4286-BB7A-5AA10FE7B08E}" destId="{07F689CA-B30F-47FB-93CC-81203A8FFC5A}" srcOrd="0" destOrd="0" presId="urn:microsoft.com/office/officeart/2005/8/layout/radial5"/>
    <dgm:cxn modelId="{7CE529C3-E122-46A7-B188-EED2D55917E3}" type="presParOf" srcId="{78BB4C1D-3658-4A65-B7D6-9EFD85F2A011}" destId="{8D4605F8-108F-4FE5-AD87-2A609CB7E57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1286D6-3AED-4961-8DBF-0CEDC530B4A4}">
      <dsp:nvSpPr>
        <dsp:cNvPr id="0" name=""/>
        <dsp:cNvSpPr/>
      </dsp:nvSpPr>
      <dsp:spPr>
        <a:xfrm>
          <a:off x="1946034" y="1937256"/>
          <a:ext cx="3812786" cy="13807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>
              <a:solidFill>
                <a:srgbClr val="C00000"/>
              </a:solidFill>
            </a:rPr>
            <a:t>Інформація</a:t>
          </a:r>
          <a:endParaRPr lang="uk-UA" sz="3900" b="1" kern="1200" dirty="0">
            <a:solidFill>
              <a:srgbClr val="C00000"/>
            </a:solidFill>
          </a:endParaRPr>
        </a:p>
      </dsp:txBody>
      <dsp:txXfrm>
        <a:off x="1946034" y="1937256"/>
        <a:ext cx="3812786" cy="1380704"/>
      </dsp:txXfrm>
    </dsp:sp>
    <dsp:sp modelId="{4A5A2549-66FD-4568-AE35-EA6F30474D9D}">
      <dsp:nvSpPr>
        <dsp:cNvPr id="0" name=""/>
        <dsp:cNvSpPr/>
      </dsp:nvSpPr>
      <dsp:spPr>
        <a:xfrm rot="16200000">
          <a:off x="3705562" y="1433745"/>
          <a:ext cx="293731" cy="4694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16200000">
        <a:off x="3705562" y="1433745"/>
        <a:ext cx="293731" cy="469439"/>
      </dsp:txXfrm>
    </dsp:sp>
    <dsp:sp modelId="{3C5D0A43-C2C1-47DA-A4B5-F5C4BD5EFC18}">
      <dsp:nvSpPr>
        <dsp:cNvPr id="0" name=""/>
        <dsp:cNvSpPr/>
      </dsp:nvSpPr>
      <dsp:spPr>
        <a:xfrm>
          <a:off x="2444855" y="2342"/>
          <a:ext cx="2815145" cy="13807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Текстова</a:t>
          </a:r>
          <a:endParaRPr lang="uk-UA" sz="3900" kern="1200" dirty="0"/>
        </a:p>
      </dsp:txBody>
      <dsp:txXfrm>
        <a:off x="2444855" y="2342"/>
        <a:ext cx="2815145" cy="1380704"/>
      </dsp:txXfrm>
    </dsp:sp>
    <dsp:sp modelId="{2C78334B-2DED-4C60-A2E5-A7648DB6DF0D}">
      <dsp:nvSpPr>
        <dsp:cNvPr id="0" name=""/>
        <dsp:cNvSpPr/>
      </dsp:nvSpPr>
      <dsp:spPr>
        <a:xfrm rot="20184067">
          <a:off x="5103733" y="1823852"/>
          <a:ext cx="102472" cy="4694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20184067">
        <a:off x="5103733" y="1823852"/>
        <a:ext cx="102472" cy="469439"/>
      </dsp:txXfrm>
    </dsp:sp>
    <dsp:sp modelId="{00320223-8218-4D1B-A478-3CDC15746F37}">
      <dsp:nvSpPr>
        <dsp:cNvPr id="0" name=""/>
        <dsp:cNvSpPr/>
      </dsp:nvSpPr>
      <dsp:spPr>
        <a:xfrm>
          <a:off x="4889710" y="869182"/>
          <a:ext cx="2815145" cy="1380704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Графічна</a:t>
          </a:r>
          <a:endParaRPr lang="uk-UA" sz="3900" kern="1200" dirty="0"/>
        </a:p>
      </dsp:txBody>
      <dsp:txXfrm>
        <a:off x="4889710" y="869182"/>
        <a:ext cx="2815145" cy="1380704"/>
      </dsp:txXfrm>
    </dsp:sp>
    <dsp:sp modelId="{5D94A56E-C4D2-40E3-B24A-583287E5EBDA}">
      <dsp:nvSpPr>
        <dsp:cNvPr id="0" name=""/>
        <dsp:cNvSpPr/>
      </dsp:nvSpPr>
      <dsp:spPr>
        <a:xfrm rot="2194846">
          <a:off x="4765981" y="3193423"/>
          <a:ext cx="330245" cy="4694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2194846">
        <a:off x="4765981" y="3193423"/>
        <a:ext cx="330245" cy="469439"/>
      </dsp:txXfrm>
    </dsp:sp>
    <dsp:sp modelId="{DDCDDBE4-B020-43A1-B1EC-4A9F1D5FD376}">
      <dsp:nvSpPr>
        <dsp:cNvPr id="0" name=""/>
        <dsp:cNvSpPr/>
      </dsp:nvSpPr>
      <dsp:spPr>
        <a:xfrm>
          <a:off x="4557274" y="3504977"/>
          <a:ext cx="2815145" cy="1380704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Звукова</a:t>
          </a:r>
          <a:endParaRPr lang="uk-UA" sz="3900" kern="1200" dirty="0"/>
        </a:p>
      </dsp:txBody>
      <dsp:txXfrm>
        <a:off x="4557274" y="3504977"/>
        <a:ext cx="2815145" cy="1380704"/>
      </dsp:txXfrm>
    </dsp:sp>
    <dsp:sp modelId="{18145141-6DD3-459B-8CDF-A5070C64C974}">
      <dsp:nvSpPr>
        <dsp:cNvPr id="0" name=""/>
        <dsp:cNvSpPr/>
      </dsp:nvSpPr>
      <dsp:spPr>
        <a:xfrm rot="8677195">
          <a:off x="2573892" y="3183288"/>
          <a:ext cx="331031" cy="4694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8677195">
        <a:off x="2573892" y="3183288"/>
        <a:ext cx="331031" cy="469439"/>
      </dsp:txXfrm>
    </dsp:sp>
    <dsp:sp modelId="{244E4858-1374-428C-B113-64B547729573}">
      <dsp:nvSpPr>
        <dsp:cNvPr id="0" name=""/>
        <dsp:cNvSpPr/>
      </dsp:nvSpPr>
      <dsp:spPr>
        <a:xfrm>
          <a:off x="269671" y="3481941"/>
          <a:ext cx="2815145" cy="1380704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Жести</a:t>
          </a:r>
          <a:endParaRPr lang="uk-UA" sz="3900" kern="1200" dirty="0"/>
        </a:p>
      </dsp:txBody>
      <dsp:txXfrm>
        <a:off x="269671" y="3481941"/>
        <a:ext cx="2815145" cy="1380704"/>
      </dsp:txXfrm>
    </dsp:sp>
    <dsp:sp modelId="{3E39443A-96EE-4286-BB7A-5AA10FE7B08E}">
      <dsp:nvSpPr>
        <dsp:cNvPr id="0" name=""/>
        <dsp:cNvSpPr/>
      </dsp:nvSpPr>
      <dsp:spPr>
        <a:xfrm rot="12294235">
          <a:off x="2485535" y="1792216"/>
          <a:ext cx="146171" cy="4694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/>
        </a:p>
      </dsp:txBody>
      <dsp:txXfrm rot="12294235">
        <a:off x="2485535" y="1792216"/>
        <a:ext cx="146171" cy="469439"/>
      </dsp:txXfrm>
    </dsp:sp>
    <dsp:sp modelId="{8D4605F8-108F-4FE5-AD87-2A609CB7E579}">
      <dsp:nvSpPr>
        <dsp:cNvPr id="0" name=""/>
        <dsp:cNvSpPr/>
      </dsp:nvSpPr>
      <dsp:spPr>
        <a:xfrm>
          <a:off x="0" y="802189"/>
          <a:ext cx="2815145" cy="138070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Відео </a:t>
          </a:r>
          <a:endParaRPr lang="uk-UA" sz="3900" kern="1200" dirty="0"/>
        </a:p>
      </dsp:txBody>
      <dsp:txXfrm>
        <a:off x="0" y="802189"/>
        <a:ext cx="2815145" cy="138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4.bp.blogspot.com/-dj3xMAsMv30/UuDuWBnRNDI/AAAAAAAAADw/Wj74ITxCaNA/s1600/%D0%BA%D1%80%D0%BE%D1%81%D0%B2%D0%BE%D1%80%D0%B4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dj3xMAsMv30/UuDuWBnRNDI/AAAAAAAAADw/Wj74ITxCaNA/s1600/%D0%BA%D1%80%D0%BE%D1%81%D0%B2%D0%BE%D1%80%D0%B4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3212976"/>
            <a:ext cx="1944216" cy="163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3573016"/>
            <a:ext cx="2133600" cy="178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SMARTInkShape-24"/>
          <p:cNvSpPr/>
          <p:nvPr>
            <p:custDataLst>
              <p:tags r:id="rId1"/>
            </p:custDataLst>
          </p:nvPr>
        </p:nvSpPr>
        <p:spPr>
          <a:xfrm>
            <a:off x="10304859" y="6081117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0" y="0"/>
                </a:lnTo>
                <a:lnTo>
                  <a:pt x="35719" y="8929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276872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1. Правило </a:t>
            </a:r>
            <a:r>
              <a:rPr lang="ru-RU" sz="2400" b="1" dirty="0" err="1" smtClean="0">
                <a:solidFill>
                  <a:srgbClr val="FFFF00"/>
                </a:solidFill>
              </a:rPr>
              <a:t>піднятої</a:t>
            </a:r>
            <a:r>
              <a:rPr lang="ru-RU" sz="2400" b="1" dirty="0" smtClean="0">
                <a:solidFill>
                  <a:srgbClr val="FFFF00"/>
                </a:solidFill>
              </a:rPr>
              <a:t> руки.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2. </a:t>
            </a:r>
            <a:r>
              <a:rPr lang="ru-RU" sz="2400" b="1" dirty="0" err="1" smtClean="0">
                <a:solidFill>
                  <a:srgbClr val="FFFF00"/>
                </a:solidFill>
              </a:rPr>
              <a:t>Дружня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співпраця</a:t>
            </a:r>
            <a:r>
              <a:rPr lang="ru-RU" sz="2400" b="1" dirty="0" smtClean="0">
                <a:solidFill>
                  <a:srgbClr val="FFFF00"/>
                </a:solidFill>
              </a:rPr>
              <a:t> у парах, </a:t>
            </a:r>
            <a:r>
              <a:rPr lang="ru-RU" sz="2400" b="1" dirty="0" err="1" smtClean="0">
                <a:solidFill>
                  <a:srgbClr val="FFFF00"/>
                </a:solidFill>
              </a:rPr>
              <a:t>групах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3. </a:t>
            </a:r>
            <a:r>
              <a:rPr lang="ru-RU" sz="2400" b="1" dirty="0" err="1" smtClean="0">
                <a:solidFill>
                  <a:srgbClr val="FFFF00"/>
                </a:solidFill>
              </a:rPr>
              <a:t>Уважно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слухати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вчителя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учнів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4. Активно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творчо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працювати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6146" name="Picture 2" descr="Картинки по запросу смайлики з пінятою рукою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592288" cy="2160240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смайлики  карт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8680"/>
            <a:ext cx="2259561" cy="1872208"/>
          </a:xfrm>
          <a:prstGeom prst="rect">
            <a:avLst/>
          </a:prstGeom>
          <a:noFill/>
        </p:spPr>
      </p:pic>
      <p:pic>
        <p:nvPicPr>
          <p:cNvPr id="6150" name="Picture 6" descr="Картинки по запросу смайлики  карт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592288" cy="199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17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http://svitppt.com.ua/images/51/50060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pic>
        <p:nvPicPr>
          <p:cNvPr id="35844" name="Picture 4" descr="http://svitppt.com.ua/images/51/50060/96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4788024" cy="2492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4572008"/>
            <a:ext cx="378621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4" descr="http://svitppt.com.ua/images/51/50060/96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pic>
        <p:nvPicPr>
          <p:cNvPr id="35844" name="Picture 4" descr="http://svitppt.com.ua/images/51/50060/96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478802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svitppt.com.ua/images/51/50060/9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9144000" cy="6858001"/>
          </a:xfrm>
          <a:prstGeom prst="rect">
            <a:avLst/>
          </a:prstGeom>
          <a:noFill/>
        </p:spPr>
      </p:pic>
      <p:pic>
        <p:nvPicPr>
          <p:cNvPr id="36866" name="Picture 2" descr="http://svitppt.com.ua/images/51/50060/960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57694"/>
            <a:ext cx="3995936" cy="23214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4500570"/>
            <a:ext cx="342902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svitppt.com.ua/images/51/50060/9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9144000" cy="6858001"/>
          </a:xfrm>
          <a:prstGeom prst="rect">
            <a:avLst/>
          </a:prstGeom>
          <a:noFill/>
        </p:spPr>
      </p:pic>
      <p:pic>
        <p:nvPicPr>
          <p:cNvPr id="36866" name="Picture 2" descr="http://svitppt.com.ua/images/51/50060/960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57694"/>
            <a:ext cx="3995936" cy="2321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svitppt.com.ua/images/51/50060/96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Зупинка “Ребусна”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http://svitppt.com.ua/images/51/50060/96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vitppt.com.ua/images/51/50060/96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88432" cy="2088232"/>
          </a:xfrm>
          <a:prstGeom prst="rect">
            <a:avLst/>
          </a:prstGeom>
          <a:noFill/>
        </p:spPr>
      </p:pic>
      <p:pic>
        <p:nvPicPr>
          <p:cNvPr id="39940" name="Picture 4" descr="http://svitppt.com.ua/images/51/50060/960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672408" cy="2160240"/>
          </a:xfrm>
          <a:prstGeom prst="rect">
            <a:avLst/>
          </a:prstGeom>
          <a:noFill/>
        </p:spPr>
      </p:pic>
      <p:pic>
        <p:nvPicPr>
          <p:cNvPr id="39942" name="Picture 6" descr="http://svitppt.com.ua/images/51/50060/960/img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4320480" cy="1656184"/>
          </a:xfrm>
          <a:prstGeom prst="rect">
            <a:avLst/>
          </a:prstGeom>
          <a:noFill/>
        </p:spPr>
      </p:pic>
      <p:pic>
        <p:nvPicPr>
          <p:cNvPr id="39946" name="Picture 10" descr="http://svitppt.com.ua/images/51/50060/960/img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7112"/>
            <a:ext cx="435597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Зупинка «Танцюючі  чоловічки»</a:t>
            </a: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 descr="http://player.myshared.ru/19/1220101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20000" cy="3384376"/>
          </a:xfrm>
          <a:prstGeom prst="rect">
            <a:avLst/>
          </a:prstGeom>
          <a:noFill/>
        </p:spPr>
      </p:pic>
      <p:pic>
        <p:nvPicPr>
          <p:cNvPr id="5" name="Picture 2" descr="https://arhivurokov.ru/videouroki/html/2015/11/01/98720100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8280920" cy="2924944"/>
          </a:xfrm>
          <a:prstGeom prst="rect">
            <a:avLst/>
          </a:prstGeom>
          <a:noFill/>
        </p:spPr>
      </p:pic>
      <p:pic>
        <p:nvPicPr>
          <p:cNvPr id="15362" name="Picture 2" descr="Conan doy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58417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Зупинка “Азбука Морзе”</a:t>
            </a:r>
            <a:endParaRPr lang="uk-UA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 descr="http://player.myshared.ru/19/1220101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620000" cy="5066928"/>
          </a:xfrm>
          <a:prstGeom prst="rect">
            <a:avLst/>
          </a:prstGeom>
          <a:noFill/>
        </p:spPr>
      </p:pic>
      <p:sp>
        <p:nvSpPr>
          <p:cNvPr id="14338" name="AutoShape 2" descr="Картинки по запросу художник Сэмюэл Морз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340" name="Picture 4" descr="Картинки по запросу художник Сэмюэл Морз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33466" cy="1368152"/>
          </a:xfrm>
          <a:prstGeom prst="rect">
            <a:avLst/>
          </a:prstGeom>
          <a:noFill/>
        </p:spPr>
      </p:pic>
      <p:sp>
        <p:nvSpPr>
          <p:cNvPr id="6146" name="AutoShape 2" descr="Картинки по запросу картинки телеграф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картинки телеграф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картинки телеграф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929198"/>
            <a:ext cx="2214538" cy="147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Зупинка “Біт та байт”</a:t>
            </a:r>
            <a:endParaRPr lang="uk-UA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...У такому коді кожна з цифр 0 або 1 називається </a:t>
            </a:r>
            <a:r>
              <a:rPr lang="ru-RU" b="1" dirty="0" smtClean="0"/>
              <a:t>біт, </a:t>
            </a:r>
            <a:r>
              <a:rPr lang="ru-RU" dirty="0" smtClean="0"/>
              <a:t>а вісім таких цифр утворюють</a:t>
            </a:r>
            <a:r>
              <a:rPr lang="ru-RU" b="1" dirty="0" smtClean="0"/>
              <a:t> байт.</a:t>
            </a:r>
            <a:endParaRPr lang="uk-UA" dirty="0"/>
          </a:p>
        </p:txBody>
      </p:sp>
      <p:pic>
        <p:nvPicPr>
          <p:cNvPr id="39938" name="Picture 2" descr="Картинки по запросу кодування інформ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96944" cy="4663420"/>
          </a:xfrm>
          <a:prstGeom prst="rect">
            <a:avLst/>
          </a:prstGeom>
          <a:noFill/>
        </p:spPr>
      </p:pic>
      <p:pic>
        <p:nvPicPr>
          <p:cNvPr id="39940" name="Picture 4" descr="Картинки по запросу кодування інформац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2772816" cy="180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143511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такому коді кожна з цифр 0 або 1 називається </a:t>
            </a:r>
            <a:r>
              <a:rPr lang="ru-RU" b="1" dirty="0" smtClean="0">
                <a:solidFill>
                  <a:srgbClr val="FF0000"/>
                </a:solidFill>
              </a:rPr>
              <a:t>біт</a:t>
            </a:r>
            <a:r>
              <a:rPr lang="ru-RU" b="1" dirty="0" smtClean="0"/>
              <a:t>, </a:t>
            </a:r>
          </a:p>
          <a:p>
            <a:r>
              <a:rPr lang="ru-RU" dirty="0" smtClean="0"/>
              <a:t>а вісім таких цифр утворюють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байт.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850666"/>
            <a:ext cx="1676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5381416"/>
            <a:ext cx="1765176" cy="132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94190" y="3179525"/>
            <a:ext cx="1993404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929326"/>
            <a:ext cx="1647048" cy="15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Види інформації за способом подання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587727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 </a:t>
            </a:r>
            <a:endParaRPr lang="ru-RU" sz="1400" i="1" dirty="0"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56474401"/>
              </p:ext>
            </p:extLst>
          </p:nvPr>
        </p:nvGraphicFramePr>
        <p:xfrm>
          <a:off x="755576" y="1423638"/>
          <a:ext cx="7704856" cy="488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Овал 9"/>
          <p:cNvSpPr/>
          <p:nvPr/>
        </p:nvSpPr>
        <p:spPr>
          <a:xfrm>
            <a:off x="3491880" y="5661248"/>
            <a:ext cx="2808312" cy="1196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Комбінована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72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C:\Users\user\AppData\Local\Temp\FineReader11\media\image10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Зупинка </a:t>
            </a:r>
            <a:r>
              <a:rPr lang="uk-UA" sz="2000" dirty="0" err="1" smtClean="0"/>
              <a:t>”Книжна”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сторінка 23</a:t>
            </a: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500538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3554" name="Picture 2" descr="А Б 1 2 В Д Е Г 3 6 И 7 Є 4 Ґ Ж І 8 5 11 9 З Ї 12 Л 10 Й 16 13 М К Р 17 Н 14 21 15 18 О С П 22 Х Т 19 У 20 23 26 Ц Ф 27 Ч 24 Ь Ш Ю 25 28 31 32 Щ Я 29 30 33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215370" cy="5929354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182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17    19   16    19   6   7   22    31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4"/>
            <a:ext cx="62865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1" y="980728"/>
            <a:ext cx="83663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3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00B050"/>
                </a:solidFill>
              </a:rPr>
              <a:t>Які види інформації на малюнку?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437" y="3240582"/>
            <a:ext cx="246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638" y="3240582"/>
            <a:ext cx="246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164" y="3394470"/>
            <a:ext cx="246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917" y="5824924"/>
            <a:ext cx="246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1152" y="5834974"/>
            <a:ext cx="274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 descr="Картинки по запросу дорожный знак 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325" y="1330703"/>
            <a:ext cx="1866900" cy="16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жести регулювальн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2225" y="1164337"/>
            <a:ext cx="3384614" cy="19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ртинки по запросу папірус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70675" y="1198957"/>
            <a:ext cx="161730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Картинки по запросу дзвоник анимация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251" y="3794580"/>
            <a:ext cx="20066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новини новий канал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7750" y="4165260"/>
            <a:ext cx="3011550" cy="15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88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Встанови </a:t>
            </a:r>
            <a:r>
              <a:rPr lang="uk-UA" dirty="0" smtClean="0">
                <a:solidFill>
                  <a:srgbClr val="00B050"/>
                </a:solidFill>
              </a:rPr>
              <a:t>відповідність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658504"/>
            <a:ext cx="3244689" cy="51077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дзвоник з уроку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702" y="5445224"/>
            <a:ext cx="2232248" cy="51077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звуковий</a:t>
            </a:r>
            <a:endParaRPr lang="uk-UA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7" y="2320225"/>
            <a:ext cx="2520280" cy="510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р</a:t>
            </a:r>
            <a:r>
              <a:rPr lang="uk-UA" sz="2400" b="1" i="1" dirty="0" smtClean="0"/>
              <a:t>озклад уроків</a:t>
            </a:r>
            <a:endParaRPr lang="uk-UA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2928934"/>
            <a:ext cx="2232248" cy="51077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текстовий</a:t>
            </a:r>
            <a:endParaRPr lang="uk-UA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7019" y="3103242"/>
            <a:ext cx="2468493" cy="919401"/>
          </a:xfrm>
          <a:prstGeom prst="round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к</a:t>
            </a:r>
            <a:r>
              <a:rPr lang="uk-UA" sz="2400" b="1" i="1" dirty="0" smtClean="0"/>
              <a:t>омп’ютерний </a:t>
            </a:r>
          </a:p>
          <a:p>
            <a:r>
              <a:rPr lang="uk-UA" sz="2400" b="1" i="1" dirty="0" smtClean="0"/>
              <a:t>малюнок</a:t>
            </a:r>
            <a:endParaRPr lang="uk-UA" sz="2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11377" y="1600612"/>
            <a:ext cx="2232248" cy="510778"/>
          </a:xfrm>
          <a:prstGeom prst="roundRect">
            <a:avLst/>
          </a:prstGeom>
          <a:solidFill>
            <a:srgbClr val="66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графічний</a:t>
            </a:r>
            <a:endParaRPr lang="uk-UA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4437112"/>
            <a:ext cx="2420213" cy="510778"/>
          </a:xfrm>
          <a:prstGeom prst="roundRect">
            <a:avLst/>
          </a:prstGeom>
          <a:solidFill>
            <a:srgbClr val="C24D7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телепередача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37305" y="2255629"/>
            <a:ext cx="2812641" cy="510778"/>
          </a:xfrm>
          <a:prstGeom prst="roundRect">
            <a:avLst/>
          </a:prstGeom>
          <a:solidFill>
            <a:srgbClr val="C24D7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відео</a:t>
            </a:r>
            <a:endParaRPr lang="uk-UA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79712" y="5311744"/>
            <a:ext cx="2569050" cy="9194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 повідомлення </a:t>
            </a:r>
            <a:endParaRPr lang="uk-UA" sz="2400" b="1" i="1" dirty="0" smtClean="0"/>
          </a:p>
          <a:p>
            <a:r>
              <a:rPr lang="uk-UA" sz="2400" b="1" i="1" dirty="0" smtClean="0"/>
              <a:t>з </a:t>
            </a:r>
            <a:r>
              <a:rPr lang="uk-UA" sz="2400" b="1" i="1" dirty="0"/>
              <a:t>гучномовця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4921" y="4022643"/>
            <a:ext cx="2232248" cy="5107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звуковий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4250" y="2586037"/>
            <a:ext cx="20955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433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Розгадування кросворда</a:t>
            </a:r>
            <a:endParaRPr lang="ru-RU" sz="2000" dirty="0"/>
          </a:p>
        </p:txBody>
      </p:sp>
      <p:pic>
        <p:nvPicPr>
          <p:cNvPr id="4" name="Содержимое 3" descr="http://4.bp.blogspot.com/-dj3xMAsMv30/UuDuWBnRNDI/AAAAAAAAADw/Wj74ITxCaNA/s1600/%D0%BA%D1%80%D0%BE%D1%81%D0%B2%D0%BE%D1%80%D0%B4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572560" cy="57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1643050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21455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714620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271462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21468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371475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28625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478632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528638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58578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Розгадування кросворда</a:t>
            </a:r>
            <a:endParaRPr lang="ru-RU" sz="2000" dirty="0"/>
          </a:p>
        </p:txBody>
      </p:sp>
      <p:pic>
        <p:nvPicPr>
          <p:cNvPr id="4" name="Содержимое 3" descr="http://4.bp.blogspot.com/-dj3xMAsMv30/UuDuWBnRNDI/AAAAAAAAADw/Wj74ITxCaNA/s1600/%D0%BA%D1%80%D0%BE%D1%81%D0%B2%D0%BE%D1%80%D0%B4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572560" cy="578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Зупинка  “Метаграма”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svitppt.com.ua/images/51/50060/9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3794" name="Picture 2" descr="http://svitppt.com.ua/images/51/50060/96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3798" name="Picture 6" descr="http://svitppt.com.ua/images/51/50060/96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80519"/>
            <a:ext cx="4211960" cy="21774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4857760"/>
            <a:ext cx="221457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3794" name="Picture 2" descr="http://svitppt.com.ua/images/51/50060/96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3798" name="Picture 6" descr="http://svitppt.com.ua/images/51/50060/96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80519"/>
            <a:ext cx="4211960" cy="217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139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Види інформації за способом подання</vt:lpstr>
      <vt:lpstr>Які види інформації на малюнку?</vt:lpstr>
      <vt:lpstr>Встанови відповідність</vt:lpstr>
      <vt:lpstr>Розгадування кросворда</vt:lpstr>
      <vt:lpstr>Розгадування кросворда</vt:lpstr>
      <vt:lpstr>Зупинка  “Метаграма”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Зупинка “Ребусна”</vt:lpstr>
      <vt:lpstr>Слайд 16</vt:lpstr>
      <vt:lpstr>Зупинка «Танцюючі  чоловічки»</vt:lpstr>
      <vt:lpstr>Зупинка “Азбука Морзе”</vt:lpstr>
      <vt:lpstr>Зупинка “Біт та байт”</vt:lpstr>
      <vt:lpstr>Слайд 20</vt:lpstr>
      <vt:lpstr>Зупинка ”Книжна”</vt:lpstr>
      <vt:lpstr>Слайд 22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User</dc:creator>
  <cp:lastModifiedBy>User</cp:lastModifiedBy>
  <cp:revision>13</cp:revision>
  <dcterms:created xsi:type="dcterms:W3CDTF">2017-10-25T13:15:13Z</dcterms:created>
  <dcterms:modified xsi:type="dcterms:W3CDTF">2017-11-09T21:57:03Z</dcterms:modified>
</cp:coreProperties>
</file>