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58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82C912-59A7-4E47-B45F-AA10785EB0A5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232E60-7FD1-4773-A6AF-9C8E532535D9}">
      <dgm:prSet phldrT="[Текст]"/>
      <dgm:spPr/>
      <dgm:t>
        <a:bodyPr/>
        <a:lstStyle/>
        <a:p>
          <a:r>
            <a:rPr lang="uk-UA" dirty="0" smtClean="0"/>
            <a:t>каз</a:t>
          </a:r>
          <a:endParaRPr lang="uk-UA" dirty="0"/>
        </a:p>
      </dgm:t>
    </dgm:pt>
    <dgm:pt modelId="{007A1A21-8B6D-468F-A05D-870492EE1EBD}" type="parTrans" cxnId="{993D0FA1-5F8E-4E86-A3CF-DBA3A152A661}">
      <dgm:prSet/>
      <dgm:spPr/>
      <dgm:t>
        <a:bodyPr/>
        <a:lstStyle/>
        <a:p>
          <a:endParaRPr lang="uk-UA"/>
        </a:p>
      </dgm:t>
    </dgm:pt>
    <dgm:pt modelId="{85D30FE0-EC65-4B09-AAAD-38648D72E5A0}" type="sibTrans" cxnId="{993D0FA1-5F8E-4E86-A3CF-DBA3A152A661}">
      <dgm:prSet/>
      <dgm:spPr/>
      <dgm:t>
        <a:bodyPr/>
        <a:lstStyle/>
        <a:p>
          <a:endParaRPr lang="uk-UA"/>
        </a:p>
      </dgm:t>
    </dgm:pt>
    <dgm:pt modelId="{22CE8E4C-E040-482C-A5FA-7EF90373BF29}">
      <dgm:prSet phldrT="[Текст]"/>
      <dgm:spPr/>
      <dgm:t>
        <a:bodyPr/>
        <a:lstStyle/>
        <a:p>
          <a:r>
            <a:rPr lang="uk-UA" dirty="0" smtClean="0"/>
            <a:t>ка</a:t>
          </a:r>
          <a:endParaRPr lang="uk-UA" dirty="0"/>
        </a:p>
      </dgm:t>
    </dgm:pt>
    <dgm:pt modelId="{ABF7ABDF-8D78-44D5-ADE6-09936539A893}" type="parTrans" cxnId="{B70A6567-2A5F-4E94-97B7-C31D54052F80}">
      <dgm:prSet/>
      <dgm:spPr/>
      <dgm:t>
        <a:bodyPr/>
        <a:lstStyle/>
        <a:p>
          <a:endParaRPr lang="uk-UA"/>
        </a:p>
      </dgm:t>
    </dgm:pt>
    <dgm:pt modelId="{F7748BE6-0B79-4CD4-BA16-A1B774E0140A}" type="sibTrans" cxnId="{B70A6567-2A5F-4E94-97B7-C31D54052F80}">
      <dgm:prSet/>
      <dgm:spPr/>
      <dgm:t>
        <a:bodyPr/>
        <a:lstStyle/>
        <a:p>
          <a:endParaRPr lang="uk-UA"/>
        </a:p>
      </dgm:t>
    </dgm:pt>
    <dgm:pt modelId="{544B2AD8-2423-4FD8-9EFE-7D748BB3A941}">
      <dgm:prSet phldrT="[Текст]"/>
      <dgm:spPr/>
      <dgm:t>
        <a:bodyPr/>
        <a:lstStyle/>
        <a:p>
          <a:r>
            <a:rPr lang="uk-UA" dirty="0" smtClean="0"/>
            <a:t>ати</a:t>
          </a:r>
          <a:endParaRPr lang="uk-UA" dirty="0"/>
        </a:p>
      </dgm:t>
    </dgm:pt>
    <dgm:pt modelId="{62ADE030-D31D-4EC9-8C6B-C31FF628CBDA}" type="parTrans" cxnId="{C73D2CC5-ABA4-43B1-BCF3-05F6B6B779D3}">
      <dgm:prSet/>
      <dgm:spPr/>
      <dgm:t>
        <a:bodyPr/>
        <a:lstStyle/>
        <a:p>
          <a:endParaRPr lang="uk-UA"/>
        </a:p>
      </dgm:t>
    </dgm:pt>
    <dgm:pt modelId="{EAF8C65E-40FB-480A-B6EC-EFAD0C52D374}" type="sibTrans" cxnId="{C73D2CC5-ABA4-43B1-BCF3-05F6B6B779D3}">
      <dgm:prSet/>
      <dgm:spPr/>
      <dgm:t>
        <a:bodyPr/>
        <a:lstStyle/>
        <a:p>
          <a:endParaRPr lang="uk-UA"/>
        </a:p>
      </dgm:t>
    </dgm:pt>
    <dgm:pt modelId="{061D982B-FC1D-4A5F-ACCF-5E270195D755}">
      <dgm:prSet phldrT="[Текст]"/>
      <dgm:spPr/>
      <dgm:t>
        <a:bodyPr/>
        <a:lstStyle/>
        <a:p>
          <a:r>
            <a:rPr lang="uk-UA" dirty="0" smtClean="0"/>
            <a:t>каз</a:t>
          </a:r>
          <a:endParaRPr lang="uk-UA" dirty="0"/>
        </a:p>
      </dgm:t>
    </dgm:pt>
    <dgm:pt modelId="{92B01F8C-942D-4FC5-8163-99A1AFA37715}" type="parTrans" cxnId="{BC94A8BD-1659-4268-BCEF-DE80B663F601}">
      <dgm:prSet/>
      <dgm:spPr/>
      <dgm:t>
        <a:bodyPr/>
        <a:lstStyle/>
        <a:p>
          <a:endParaRPr lang="uk-UA"/>
        </a:p>
      </dgm:t>
    </dgm:pt>
    <dgm:pt modelId="{C36B8AEB-1764-4184-88E6-D0C715F1B0F7}" type="sibTrans" cxnId="{BC94A8BD-1659-4268-BCEF-DE80B663F601}">
      <dgm:prSet/>
      <dgm:spPr/>
      <dgm:t>
        <a:bodyPr/>
        <a:lstStyle/>
        <a:p>
          <a:endParaRPr lang="uk-UA"/>
        </a:p>
      </dgm:t>
    </dgm:pt>
    <dgm:pt modelId="{42F60360-17D4-41A2-9AFE-684501410990}">
      <dgm:prSet phldrT="[Текст]"/>
      <dgm:spPr/>
      <dgm:t>
        <a:bodyPr/>
        <a:lstStyle/>
        <a:p>
          <a:r>
            <a:rPr lang="uk-UA" dirty="0" smtClean="0"/>
            <a:t>кар</a:t>
          </a:r>
          <a:endParaRPr lang="uk-UA" dirty="0"/>
        </a:p>
      </dgm:t>
    </dgm:pt>
    <dgm:pt modelId="{F6BE1FC0-3E58-4521-91F7-B46B34704CFD}" type="parTrans" cxnId="{8D6A566C-6599-4714-BC74-82047A70CA53}">
      <dgm:prSet/>
      <dgm:spPr/>
      <dgm:t>
        <a:bodyPr/>
        <a:lstStyle/>
        <a:p>
          <a:endParaRPr lang="uk-UA"/>
        </a:p>
      </dgm:t>
    </dgm:pt>
    <dgm:pt modelId="{644048FD-D6CF-427F-BF20-8F984F292479}" type="sibTrans" cxnId="{8D6A566C-6599-4714-BC74-82047A70CA53}">
      <dgm:prSet/>
      <dgm:spPr/>
      <dgm:t>
        <a:bodyPr/>
        <a:lstStyle/>
        <a:p>
          <a:endParaRPr lang="uk-UA"/>
        </a:p>
      </dgm:t>
    </dgm:pt>
    <dgm:pt modelId="{B9CBC364-559C-4EEA-A141-0FAA7B9A8B81}">
      <dgm:prSet phldrT="[Текст]"/>
      <dgm:spPr/>
      <dgm:t>
        <a:bodyPr/>
        <a:lstStyle/>
        <a:p>
          <a:r>
            <a:rPr lang="uk-UA" dirty="0" smtClean="0"/>
            <a:t>ковий</a:t>
          </a:r>
          <a:endParaRPr lang="uk-UA" dirty="0"/>
        </a:p>
      </dgm:t>
    </dgm:pt>
    <dgm:pt modelId="{3A32C3F1-783C-4309-B95B-0151888B2754}" type="parTrans" cxnId="{F0A0903A-FDDA-4CF8-B6B3-3B1B1BEC6F98}">
      <dgm:prSet/>
      <dgm:spPr/>
      <dgm:t>
        <a:bodyPr/>
        <a:lstStyle/>
        <a:p>
          <a:endParaRPr lang="uk-UA"/>
        </a:p>
      </dgm:t>
    </dgm:pt>
    <dgm:pt modelId="{94518AA9-5F64-4E4E-829B-EDF50F94968D}" type="sibTrans" cxnId="{F0A0903A-FDDA-4CF8-B6B3-3B1B1BEC6F98}">
      <dgm:prSet/>
      <dgm:spPr/>
      <dgm:t>
        <a:bodyPr/>
        <a:lstStyle/>
        <a:p>
          <a:endParaRPr lang="uk-UA"/>
        </a:p>
      </dgm:t>
    </dgm:pt>
    <dgm:pt modelId="{F63E6280-C6EC-4BCA-BCA4-CC5E363E60FA}">
      <dgm:prSet phldrT="[Текст]"/>
      <dgm:spPr/>
      <dgm:t>
        <a:bodyPr/>
        <a:lstStyle/>
        <a:p>
          <a:r>
            <a:rPr lang="uk-UA" dirty="0" smtClean="0"/>
            <a:t>каз</a:t>
          </a:r>
          <a:endParaRPr lang="uk-UA" dirty="0"/>
        </a:p>
      </dgm:t>
    </dgm:pt>
    <dgm:pt modelId="{73D92C9F-DA95-4ECB-B440-14F57F2D2F25}" type="parTrans" cxnId="{F6D30421-5786-440F-BD0A-DBBADE470586}">
      <dgm:prSet/>
      <dgm:spPr/>
      <dgm:t>
        <a:bodyPr/>
        <a:lstStyle/>
        <a:p>
          <a:endParaRPr lang="uk-UA"/>
        </a:p>
      </dgm:t>
    </dgm:pt>
    <dgm:pt modelId="{B53145E5-0C3E-4F37-BEE0-385A6E5FE250}" type="sibTrans" cxnId="{F6D30421-5786-440F-BD0A-DBBADE470586}">
      <dgm:prSet/>
      <dgm:spPr/>
      <dgm:t>
        <a:bodyPr/>
        <a:lstStyle/>
        <a:p>
          <a:endParaRPr lang="uk-UA"/>
        </a:p>
      </dgm:t>
    </dgm:pt>
    <dgm:pt modelId="{57432A72-411E-43CC-AE56-1A43D0D6C693}">
      <dgm:prSet phldrT="[Текст]"/>
      <dgm:spPr/>
      <dgm:t>
        <a:bodyPr/>
        <a:lstStyle/>
        <a:p>
          <a:r>
            <a:rPr lang="uk-UA" dirty="0" smtClean="0"/>
            <a:t>очка</a:t>
          </a:r>
          <a:endParaRPr lang="uk-UA" dirty="0"/>
        </a:p>
      </dgm:t>
    </dgm:pt>
    <dgm:pt modelId="{53BFDAE2-A4B3-4B09-8148-156891534575}" type="parTrans" cxnId="{742B913A-9FFD-42CC-91EA-18AD953A57EA}">
      <dgm:prSet/>
      <dgm:spPr/>
      <dgm:t>
        <a:bodyPr/>
        <a:lstStyle/>
        <a:p>
          <a:endParaRPr lang="uk-UA"/>
        </a:p>
      </dgm:t>
    </dgm:pt>
    <dgm:pt modelId="{432AE728-BDFB-4CAB-B4C1-18E3B6B34555}" type="sibTrans" cxnId="{742B913A-9FFD-42CC-91EA-18AD953A57EA}">
      <dgm:prSet/>
      <dgm:spPr/>
      <dgm:t>
        <a:bodyPr/>
        <a:lstStyle/>
        <a:p>
          <a:endParaRPr lang="uk-UA"/>
        </a:p>
      </dgm:t>
    </dgm:pt>
    <dgm:pt modelId="{D52B86DF-EEE0-488E-8329-88AEEA1F453E}">
      <dgm:prSet phldrT="[Текст]"/>
      <dgm:spPr/>
      <dgm:t>
        <a:bodyPr/>
        <a:lstStyle/>
        <a:p>
          <a:r>
            <a:rPr lang="uk-UA" dirty="0" smtClean="0"/>
            <a:t>итися</a:t>
          </a:r>
          <a:endParaRPr lang="uk-UA" dirty="0"/>
        </a:p>
      </dgm:t>
    </dgm:pt>
    <dgm:pt modelId="{6548A773-E122-4D00-ABFC-7F4358C46034}" type="parTrans" cxnId="{EBEB1D96-C3B2-45F3-8740-E46E9D9B7B5C}">
      <dgm:prSet/>
      <dgm:spPr/>
      <dgm:t>
        <a:bodyPr/>
        <a:lstStyle/>
        <a:p>
          <a:endParaRPr lang="uk-UA"/>
        </a:p>
      </dgm:t>
    </dgm:pt>
    <dgm:pt modelId="{295047FB-E77E-4A80-90E8-756F0331700A}" type="sibTrans" cxnId="{EBEB1D96-C3B2-45F3-8740-E46E9D9B7B5C}">
      <dgm:prSet/>
      <dgm:spPr/>
      <dgm:t>
        <a:bodyPr/>
        <a:lstStyle/>
        <a:p>
          <a:endParaRPr lang="uk-UA"/>
        </a:p>
      </dgm:t>
    </dgm:pt>
    <dgm:pt modelId="{408D054B-E5A6-4A8B-B8F8-B4C65F8C9CE7}" type="pres">
      <dgm:prSet presAssocID="{3582C912-59A7-4E47-B45F-AA10785EB0A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D3017C1-4836-4729-BB57-B397F026C611}" type="pres">
      <dgm:prSet presAssocID="{3582C912-59A7-4E47-B45F-AA10785EB0A5}" presName="cycle" presStyleCnt="0"/>
      <dgm:spPr/>
    </dgm:pt>
    <dgm:pt modelId="{0771A69C-DF11-41E0-91DD-A674459FFA92}" type="pres">
      <dgm:prSet presAssocID="{3582C912-59A7-4E47-B45F-AA10785EB0A5}" presName="centerShape" presStyleCnt="0"/>
      <dgm:spPr/>
    </dgm:pt>
    <dgm:pt modelId="{1D4486D8-F977-4DC8-8790-ADB0FD6BC14C}" type="pres">
      <dgm:prSet presAssocID="{3582C912-59A7-4E47-B45F-AA10785EB0A5}" presName="connSite" presStyleLbl="node1" presStyleIdx="0" presStyleCnt="4"/>
      <dgm:spPr/>
    </dgm:pt>
    <dgm:pt modelId="{1F1401B8-079C-45B7-B13E-D0153F051726}" type="pres">
      <dgm:prSet presAssocID="{3582C912-59A7-4E47-B45F-AA10785EB0A5}" presName="visible" presStyleLbl="node1" presStyleIdx="0" presStyleCnt="4"/>
      <dgm:spPr/>
    </dgm:pt>
    <dgm:pt modelId="{6CFDE569-430C-4E3E-A852-B3FF8821D121}" type="pres">
      <dgm:prSet presAssocID="{007A1A21-8B6D-468F-A05D-870492EE1EBD}" presName="Name25" presStyleLbl="parChTrans1D1" presStyleIdx="0" presStyleCnt="3"/>
      <dgm:spPr/>
      <dgm:t>
        <a:bodyPr/>
        <a:lstStyle/>
        <a:p>
          <a:endParaRPr lang="uk-UA"/>
        </a:p>
      </dgm:t>
    </dgm:pt>
    <dgm:pt modelId="{EB2C8BB9-0427-4BAF-B982-95A0C338D033}" type="pres">
      <dgm:prSet presAssocID="{4B232E60-7FD1-4773-A6AF-9C8E532535D9}" presName="node" presStyleCnt="0"/>
      <dgm:spPr/>
    </dgm:pt>
    <dgm:pt modelId="{DFE739EB-8ED2-4D36-85C2-5D926A614273}" type="pres">
      <dgm:prSet presAssocID="{4B232E60-7FD1-4773-A6AF-9C8E532535D9}" presName="parentNode" presStyleLbl="node1" presStyleIdx="1" presStyleCnt="4" custLinFactNeighborX="-4102" custLinFactNeighborY="880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7C2097-A844-4CAA-A259-4D8478405888}" type="pres">
      <dgm:prSet presAssocID="{4B232E60-7FD1-4773-A6AF-9C8E532535D9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80721C6-417A-4278-90CB-BE80BFA64D1A}" type="pres">
      <dgm:prSet presAssocID="{92B01F8C-942D-4FC5-8163-99A1AFA37715}" presName="Name25" presStyleLbl="parChTrans1D1" presStyleIdx="1" presStyleCnt="3"/>
      <dgm:spPr/>
      <dgm:t>
        <a:bodyPr/>
        <a:lstStyle/>
        <a:p>
          <a:endParaRPr lang="uk-UA"/>
        </a:p>
      </dgm:t>
    </dgm:pt>
    <dgm:pt modelId="{7A770ECB-749E-417B-9D49-21C34584C990}" type="pres">
      <dgm:prSet presAssocID="{061D982B-FC1D-4A5F-ACCF-5E270195D755}" presName="node" presStyleCnt="0"/>
      <dgm:spPr/>
    </dgm:pt>
    <dgm:pt modelId="{DC4A909E-E252-4E86-A9C7-87EB3840CD07}" type="pres">
      <dgm:prSet presAssocID="{061D982B-FC1D-4A5F-ACCF-5E270195D755}" presName="parentNode" presStyleLbl="node1" presStyleIdx="2" presStyleCnt="4" custFlipHor="1" custScaleX="11573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285CC8-7783-44B7-AF1D-3F138EE8E9D9}" type="pres">
      <dgm:prSet presAssocID="{061D982B-FC1D-4A5F-ACCF-5E270195D755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453B8A-123A-42F6-A168-2AB702822A8B}" type="pres">
      <dgm:prSet presAssocID="{73D92C9F-DA95-4ECB-B440-14F57F2D2F25}" presName="Name25" presStyleLbl="parChTrans1D1" presStyleIdx="2" presStyleCnt="3"/>
      <dgm:spPr/>
      <dgm:t>
        <a:bodyPr/>
        <a:lstStyle/>
        <a:p>
          <a:endParaRPr lang="uk-UA"/>
        </a:p>
      </dgm:t>
    </dgm:pt>
    <dgm:pt modelId="{7EB9C62E-7E52-44FD-A8D5-C1C2F2C5EC25}" type="pres">
      <dgm:prSet presAssocID="{F63E6280-C6EC-4BCA-BCA4-CC5E363E60FA}" presName="node" presStyleCnt="0"/>
      <dgm:spPr/>
    </dgm:pt>
    <dgm:pt modelId="{37EF165D-4511-4E15-9D5D-ED83500C7296}" type="pres">
      <dgm:prSet presAssocID="{F63E6280-C6EC-4BCA-BCA4-CC5E363E60FA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A388E3-A00F-425A-A658-814CF9692CF1}" type="pres">
      <dgm:prSet presAssocID="{F63E6280-C6EC-4BCA-BCA4-CC5E363E60FA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5CB6976-0DFA-4FED-A521-990C0ADEDF60}" type="presOf" srcId="{92B01F8C-942D-4FC5-8163-99A1AFA37715}" destId="{080721C6-417A-4278-90CB-BE80BFA64D1A}" srcOrd="0" destOrd="0" presId="urn:microsoft.com/office/officeart/2005/8/layout/radial2"/>
    <dgm:cxn modelId="{E47D57A2-49F4-4AB9-B101-E982E46B9AFC}" type="presOf" srcId="{22CE8E4C-E040-482C-A5FA-7EF90373BF29}" destId="{B17C2097-A844-4CAA-A259-4D8478405888}" srcOrd="0" destOrd="0" presId="urn:microsoft.com/office/officeart/2005/8/layout/radial2"/>
    <dgm:cxn modelId="{20D9F234-34D2-47AB-8004-60BC0AB6379E}" type="presOf" srcId="{F63E6280-C6EC-4BCA-BCA4-CC5E363E60FA}" destId="{37EF165D-4511-4E15-9D5D-ED83500C7296}" srcOrd="0" destOrd="0" presId="urn:microsoft.com/office/officeart/2005/8/layout/radial2"/>
    <dgm:cxn modelId="{993D0FA1-5F8E-4E86-A3CF-DBA3A152A661}" srcId="{3582C912-59A7-4E47-B45F-AA10785EB0A5}" destId="{4B232E60-7FD1-4773-A6AF-9C8E532535D9}" srcOrd="0" destOrd="0" parTransId="{007A1A21-8B6D-468F-A05D-870492EE1EBD}" sibTransId="{85D30FE0-EC65-4B09-AAAD-38648D72E5A0}"/>
    <dgm:cxn modelId="{9306A0A8-8782-412C-A408-F296EB2EEAEA}" type="presOf" srcId="{D52B86DF-EEE0-488E-8329-88AEEA1F453E}" destId="{D8A388E3-A00F-425A-A658-814CF9692CF1}" srcOrd="0" destOrd="1" presId="urn:microsoft.com/office/officeart/2005/8/layout/radial2"/>
    <dgm:cxn modelId="{BEC81035-A0BD-4FF2-A1CC-94FCB109DFDE}" type="presOf" srcId="{73D92C9F-DA95-4ECB-B440-14F57F2D2F25}" destId="{7C453B8A-123A-42F6-A168-2AB702822A8B}" srcOrd="0" destOrd="0" presId="urn:microsoft.com/office/officeart/2005/8/layout/radial2"/>
    <dgm:cxn modelId="{1A380012-B9F3-478F-807A-BF8264508D2D}" type="presOf" srcId="{544B2AD8-2423-4FD8-9EFE-7D748BB3A941}" destId="{B17C2097-A844-4CAA-A259-4D8478405888}" srcOrd="0" destOrd="1" presId="urn:microsoft.com/office/officeart/2005/8/layout/radial2"/>
    <dgm:cxn modelId="{8D6A566C-6599-4714-BC74-82047A70CA53}" srcId="{061D982B-FC1D-4A5F-ACCF-5E270195D755}" destId="{42F60360-17D4-41A2-9AFE-684501410990}" srcOrd="0" destOrd="0" parTransId="{F6BE1FC0-3E58-4521-91F7-B46B34704CFD}" sibTransId="{644048FD-D6CF-427F-BF20-8F984F292479}"/>
    <dgm:cxn modelId="{9C569932-F1C1-4923-A413-919344AD65B2}" type="presOf" srcId="{42F60360-17D4-41A2-9AFE-684501410990}" destId="{2A285CC8-7783-44B7-AF1D-3F138EE8E9D9}" srcOrd="0" destOrd="0" presId="urn:microsoft.com/office/officeart/2005/8/layout/radial2"/>
    <dgm:cxn modelId="{47A3D249-122C-431E-8F08-92E8C4F26E61}" type="presOf" srcId="{007A1A21-8B6D-468F-A05D-870492EE1EBD}" destId="{6CFDE569-430C-4E3E-A852-B3FF8821D121}" srcOrd="0" destOrd="0" presId="urn:microsoft.com/office/officeart/2005/8/layout/radial2"/>
    <dgm:cxn modelId="{34AD6ADA-FC2C-4084-9338-70DA05C0C11C}" type="presOf" srcId="{B9CBC364-559C-4EEA-A141-0FAA7B9A8B81}" destId="{2A285CC8-7783-44B7-AF1D-3F138EE8E9D9}" srcOrd="0" destOrd="1" presId="urn:microsoft.com/office/officeart/2005/8/layout/radial2"/>
    <dgm:cxn modelId="{F6D30421-5786-440F-BD0A-DBBADE470586}" srcId="{3582C912-59A7-4E47-B45F-AA10785EB0A5}" destId="{F63E6280-C6EC-4BCA-BCA4-CC5E363E60FA}" srcOrd="2" destOrd="0" parTransId="{73D92C9F-DA95-4ECB-B440-14F57F2D2F25}" sibTransId="{B53145E5-0C3E-4F37-BEE0-385A6E5FE250}"/>
    <dgm:cxn modelId="{F0A0903A-FDDA-4CF8-B6B3-3B1B1BEC6F98}" srcId="{061D982B-FC1D-4A5F-ACCF-5E270195D755}" destId="{B9CBC364-559C-4EEA-A141-0FAA7B9A8B81}" srcOrd="1" destOrd="0" parTransId="{3A32C3F1-783C-4309-B95B-0151888B2754}" sibTransId="{94518AA9-5F64-4E4E-829B-EDF50F94968D}"/>
    <dgm:cxn modelId="{3FF8E17F-E52F-4EEB-ACE2-5B1EDBA8CCCA}" type="presOf" srcId="{4B232E60-7FD1-4773-A6AF-9C8E532535D9}" destId="{DFE739EB-8ED2-4D36-85C2-5D926A614273}" srcOrd="0" destOrd="0" presId="urn:microsoft.com/office/officeart/2005/8/layout/radial2"/>
    <dgm:cxn modelId="{539D2677-8809-4D14-804D-9511F426C339}" type="presOf" srcId="{57432A72-411E-43CC-AE56-1A43D0D6C693}" destId="{D8A388E3-A00F-425A-A658-814CF9692CF1}" srcOrd="0" destOrd="0" presId="urn:microsoft.com/office/officeart/2005/8/layout/radial2"/>
    <dgm:cxn modelId="{EBEB1D96-C3B2-45F3-8740-E46E9D9B7B5C}" srcId="{F63E6280-C6EC-4BCA-BCA4-CC5E363E60FA}" destId="{D52B86DF-EEE0-488E-8329-88AEEA1F453E}" srcOrd="1" destOrd="0" parTransId="{6548A773-E122-4D00-ABFC-7F4358C46034}" sibTransId="{295047FB-E77E-4A80-90E8-756F0331700A}"/>
    <dgm:cxn modelId="{F2924A04-B529-4AF9-8892-EB8D983CC20F}" type="presOf" srcId="{3582C912-59A7-4E47-B45F-AA10785EB0A5}" destId="{408D054B-E5A6-4A8B-B8F8-B4C65F8C9CE7}" srcOrd="0" destOrd="0" presId="urn:microsoft.com/office/officeart/2005/8/layout/radial2"/>
    <dgm:cxn modelId="{742B913A-9FFD-42CC-91EA-18AD953A57EA}" srcId="{F63E6280-C6EC-4BCA-BCA4-CC5E363E60FA}" destId="{57432A72-411E-43CC-AE56-1A43D0D6C693}" srcOrd="0" destOrd="0" parTransId="{53BFDAE2-A4B3-4B09-8148-156891534575}" sibTransId="{432AE728-BDFB-4CAB-B4C1-18E3B6B34555}"/>
    <dgm:cxn modelId="{BC94A8BD-1659-4268-BCEF-DE80B663F601}" srcId="{3582C912-59A7-4E47-B45F-AA10785EB0A5}" destId="{061D982B-FC1D-4A5F-ACCF-5E270195D755}" srcOrd="1" destOrd="0" parTransId="{92B01F8C-942D-4FC5-8163-99A1AFA37715}" sibTransId="{C36B8AEB-1764-4184-88E6-D0C715F1B0F7}"/>
    <dgm:cxn modelId="{B70A6567-2A5F-4E94-97B7-C31D54052F80}" srcId="{4B232E60-7FD1-4773-A6AF-9C8E532535D9}" destId="{22CE8E4C-E040-482C-A5FA-7EF90373BF29}" srcOrd="0" destOrd="0" parTransId="{ABF7ABDF-8D78-44D5-ADE6-09936539A893}" sibTransId="{F7748BE6-0B79-4CD4-BA16-A1B774E0140A}"/>
    <dgm:cxn modelId="{8CEBC037-9476-43A9-B59C-2F756E5AAEB4}" type="presOf" srcId="{061D982B-FC1D-4A5F-ACCF-5E270195D755}" destId="{DC4A909E-E252-4E86-A9C7-87EB3840CD07}" srcOrd="0" destOrd="0" presId="urn:microsoft.com/office/officeart/2005/8/layout/radial2"/>
    <dgm:cxn modelId="{C73D2CC5-ABA4-43B1-BCF3-05F6B6B779D3}" srcId="{4B232E60-7FD1-4773-A6AF-9C8E532535D9}" destId="{544B2AD8-2423-4FD8-9EFE-7D748BB3A941}" srcOrd="1" destOrd="0" parTransId="{62ADE030-D31D-4EC9-8C6B-C31FF628CBDA}" sibTransId="{EAF8C65E-40FB-480A-B6EC-EFAD0C52D374}"/>
    <dgm:cxn modelId="{A190941A-C6F0-403B-A972-8AEA796C5B67}" type="presParOf" srcId="{408D054B-E5A6-4A8B-B8F8-B4C65F8C9CE7}" destId="{1D3017C1-4836-4729-BB57-B397F026C611}" srcOrd="0" destOrd="0" presId="urn:microsoft.com/office/officeart/2005/8/layout/radial2"/>
    <dgm:cxn modelId="{4F8CDE1E-D5BC-4756-A225-02F30B15897F}" type="presParOf" srcId="{1D3017C1-4836-4729-BB57-B397F026C611}" destId="{0771A69C-DF11-41E0-91DD-A674459FFA92}" srcOrd="0" destOrd="0" presId="urn:microsoft.com/office/officeart/2005/8/layout/radial2"/>
    <dgm:cxn modelId="{50E4805A-EF20-44D5-83F5-403F681C2BCB}" type="presParOf" srcId="{0771A69C-DF11-41E0-91DD-A674459FFA92}" destId="{1D4486D8-F977-4DC8-8790-ADB0FD6BC14C}" srcOrd="0" destOrd="0" presId="urn:microsoft.com/office/officeart/2005/8/layout/radial2"/>
    <dgm:cxn modelId="{088C98A3-9D3E-48AC-B4FB-CD2F6B24639B}" type="presParOf" srcId="{0771A69C-DF11-41E0-91DD-A674459FFA92}" destId="{1F1401B8-079C-45B7-B13E-D0153F051726}" srcOrd="1" destOrd="0" presId="urn:microsoft.com/office/officeart/2005/8/layout/radial2"/>
    <dgm:cxn modelId="{43C094CB-D3BF-4E39-AA57-7E0357755FB1}" type="presParOf" srcId="{1D3017C1-4836-4729-BB57-B397F026C611}" destId="{6CFDE569-430C-4E3E-A852-B3FF8821D121}" srcOrd="1" destOrd="0" presId="urn:microsoft.com/office/officeart/2005/8/layout/radial2"/>
    <dgm:cxn modelId="{A8B65176-1C11-49CD-9E86-D908A1617C84}" type="presParOf" srcId="{1D3017C1-4836-4729-BB57-B397F026C611}" destId="{EB2C8BB9-0427-4BAF-B982-95A0C338D033}" srcOrd="2" destOrd="0" presId="urn:microsoft.com/office/officeart/2005/8/layout/radial2"/>
    <dgm:cxn modelId="{F5491FC3-E3EE-4ADF-9685-073CA3890CC8}" type="presParOf" srcId="{EB2C8BB9-0427-4BAF-B982-95A0C338D033}" destId="{DFE739EB-8ED2-4D36-85C2-5D926A614273}" srcOrd="0" destOrd="0" presId="urn:microsoft.com/office/officeart/2005/8/layout/radial2"/>
    <dgm:cxn modelId="{FA8D24BF-8C77-4C75-9888-02CAB9C95D69}" type="presParOf" srcId="{EB2C8BB9-0427-4BAF-B982-95A0C338D033}" destId="{B17C2097-A844-4CAA-A259-4D8478405888}" srcOrd="1" destOrd="0" presId="urn:microsoft.com/office/officeart/2005/8/layout/radial2"/>
    <dgm:cxn modelId="{ACBE2A44-E14C-44AF-B202-7FC00913B96B}" type="presParOf" srcId="{1D3017C1-4836-4729-BB57-B397F026C611}" destId="{080721C6-417A-4278-90CB-BE80BFA64D1A}" srcOrd="3" destOrd="0" presId="urn:microsoft.com/office/officeart/2005/8/layout/radial2"/>
    <dgm:cxn modelId="{0707A584-24C8-4F70-8002-AF74DE586103}" type="presParOf" srcId="{1D3017C1-4836-4729-BB57-B397F026C611}" destId="{7A770ECB-749E-417B-9D49-21C34584C990}" srcOrd="4" destOrd="0" presId="urn:microsoft.com/office/officeart/2005/8/layout/radial2"/>
    <dgm:cxn modelId="{B348819F-DD02-46B1-874F-5F0341A374A3}" type="presParOf" srcId="{7A770ECB-749E-417B-9D49-21C34584C990}" destId="{DC4A909E-E252-4E86-A9C7-87EB3840CD07}" srcOrd="0" destOrd="0" presId="urn:microsoft.com/office/officeart/2005/8/layout/radial2"/>
    <dgm:cxn modelId="{C4464282-7F21-440D-BE8A-398BBE1F2784}" type="presParOf" srcId="{7A770ECB-749E-417B-9D49-21C34584C990}" destId="{2A285CC8-7783-44B7-AF1D-3F138EE8E9D9}" srcOrd="1" destOrd="0" presId="urn:microsoft.com/office/officeart/2005/8/layout/radial2"/>
    <dgm:cxn modelId="{3A18BE4B-4BFC-48DC-9F75-D38D4CCAF4A8}" type="presParOf" srcId="{1D3017C1-4836-4729-BB57-B397F026C611}" destId="{7C453B8A-123A-42F6-A168-2AB702822A8B}" srcOrd="5" destOrd="0" presId="urn:microsoft.com/office/officeart/2005/8/layout/radial2"/>
    <dgm:cxn modelId="{A15F4D0A-7281-4827-80A2-4CFF49324430}" type="presParOf" srcId="{1D3017C1-4836-4729-BB57-B397F026C611}" destId="{7EB9C62E-7E52-44FD-A8D5-C1C2F2C5EC25}" srcOrd="6" destOrd="0" presId="urn:microsoft.com/office/officeart/2005/8/layout/radial2"/>
    <dgm:cxn modelId="{B9D50532-23FC-4DD6-9127-6E4A0A773F60}" type="presParOf" srcId="{7EB9C62E-7E52-44FD-A8D5-C1C2F2C5EC25}" destId="{37EF165D-4511-4E15-9D5D-ED83500C7296}" srcOrd="0" destOrd="0" presId="urn:microsoft.com/office/officeart/2005/8/layout/radial2"/>
    <dgm:cxn modelId="{7C68D8BF-5793-4F21-84D7-EE9DC42AA3AB}" type="presParOf" srcId="{7EB9C62E-7E52-44FD-A8D5-C1C2F2C5EC25}" destId="{D8A388E3-A00F-425A-A658-814CF9692CF1}" srcOrd="1" destOrd="0" presId="urn:microsoft.com/office/officeart/2005/8/layout/radial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Тема.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Літературні казки.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Анатолій Дімаров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 «Для чого людині серце» </a:t>
            </a:r>
            <a:r>
              <a:rPr lang="uk-UA" b="1" dirty="0" smtClean="0">
                <a:solidFill>
                  <a:srgbClr val="C00000"/>
                </a:solidFill>
              </a:rPr>
              <a:t/>
            </a:r>
            <a:br>
              <a:rPr lang="uk-UA" b="1" dirty="0" smtClean="0">
                <a:solidFill>
                  <a:srgbClr val="C00000"/>
                </a:solidFill>
              </a:rPr>
            </a:b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571876"/>
            <a:ext cx="7772400" cy="9144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uk-UA" sz="1800" b="1" dirty="0" smtClean="0">
                <a:solidFill>
                  <a:srgbClr val="0070C0"/>
                </a:solidFill>
              </a:rPr>
              <a:t>Конкретизовані навчальні цілі: </a:t>
            </a:r>
            <a:r>
              <a:rPr lang="uk-UA" sz="1800" b="1" dirty="0" smtClean="0">
                <a:solidFill>
                  <a:schemeClr val="accent6">
                    <a:lumMod val="50000"/>
                  </a:schemeClr>
                </a:solidFill>
              </a:rPr>
              <a:t>називає місце події  у казці , пояснює вчинки героїв; усвідомлює та самостійно визначає основну думку казки; розуміє основний смисл фактів, подій, вчинків персонажів; пояснює, які події, пригоди трапилися; усвідомлено і вільно читає зміст казки</a:t>
            </a:r>
          </a:p>
          <a:p>
            <a:endParaRPr lang="uk-UA" dirty="0"/>
          </a:p>
        </p:txBody>
      </p:sp>
      <p:pic>
        <p:nvPicPr>
          <p:cNvPr id="4" name="Picture 3" descr="знання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429132"/>
            <a:ext cx="2657479" cy="2160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Хвилинка відпочинку.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3300"/>
                </a:solidFill>
              </a:rPr>
              <a:t>Пісня «Доброта» Танцюють. </a:t>
            </a:r>
            <a:endParaRPr lang="uk-UA" dirty="0">
              <a:solidFill>
                <a:srgbClr val="FF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Відбіркове читання </a:t>
            </a:r>
          </a:p>
          <a:p>
            <a:r>
              <a:rPr lang="ru-RU" b="1" i="1" dirty="0" smtClean="0"/>
              <a:t>- Читання опису лісу. </a:t>
            </a:r>
            <a:endParaRPr lang="uk-UA" b="1" i="1" dirty="0" smtClean="0"/>
          </a:p>
          <a:p>
            <a:r>
              <a:rPr lang="ru-RU" b="1" i="1" dirty="0" smtClean="0"/>
              <a:t>- читання епізоду, в якому чоловічок рятує хлопчика </a:t>
            </a:r>
            <a:endParaRPr lang="uk-UA" b="1" i="1" dirty="0" smtClean="0"/>
          </a:p>
          <a:p>
            <a:r>
              <a:rPr lang="ru-RU" b="1" i="1" dirty="0" smtClean="0"/>
              <a:t>- добір синонімів із тексту до слів погане, журити, пригоди, піднявся. </a:t>
            </a:r>
            <a:endParaRPr lang="uk-UA" b="1" i="1" dirty="0" smtClean="0"/>
          </a:p>
          <a:p>
            <a:r>
              <a:rPr lang="ru-RU" b="1" i="1" dirty="0" smtClean="0"/>
              <a:t>- Читання речень, у яких зустрічаються синоніми до поданих слів. </a:t>
            </a:r>
            <a:endParaRPr lang="uk-UA" b="1" i="1" dirty="0" smtClean="0"/>
          </a:p>
          <a:p>
            <a:endParaRPr lang="uk-UA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Творча групова робота 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1гр.</a:t>
            </a:r>
            <a:r>
              <a:rPr lang="ru-RU" dirty="0" smtClean="0"/>
              <a:t> – </a:t>
            </a:r>
            <a:r>
              <a:rPr lang="ru-RU" b="1" i="1" dirty="0" smtClean="0"/>
              <a:t>Щоб могло статися, якби чоловічок не здобув добре серце? </a:t>
            </a:r>
            <a:endParaRPr lang="uk-UA" b="1" i="1" dirty="0" smtClean="0"/>
          </a:p>
          <a:p>
            <a:r>
              <a:rPr lang="ru-RU" b="1" dirty="0" smtClean="0">
                <a:solidFill>
                  <a:srgbClr val="FFC000"/>
                </a:solidFill>
              </a:rPr>
              <a:t>2гр.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smtClean="0"/>
              <a:t>- </a:t>
            </a:r>
            <a:r>
              <a:rPr lang="ru-RU" b="1" i="1" dirty="0" smtClean="0"/>
              <a:t>Про що міг попередити лікар свого пацієнта в той момент, коли він вибирав добре серце? </a:t>
            </a:r>
            <a:endParaRPr lang="uk-UA" b="1" i="1" dirty="0" smtClean="0"/>
          </a:p>
          <a:p>
            <a:r>
              <a:rPr lang="ru-RU" b="1" dirty="0" smtClean="0">
                <a:solidFill>
                  <a:srgbClr val="FFFF00"/>
                </a:solidFill>
              </a:rPr>
              <a:t>3гр.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- </a:t>
            </a:r>
            <a:r>
              <a:rPr lang="ru-RU" b="1" i="1" dirty="0" smtClean="0"/>
              <a:t>Чому чоловічкові в момент смерті було жаль одноплемінників? </a:t>
            </a:r>
            <a:endParaRPr lang="uk-UA" b="1" i="1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Інтерактивна технологія </a:t>
            </a:r>
            <a:br>
              <a:rPr lang="ru-RU" dirty="0" smtClean="0"/>
            </a:br>
            <a:r>
              <a:rPr lang="ru-RU" dirty="0" smtClean="0"/>
              <a:t>«Зміни позицію»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2 серця : червоне та чорне .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Діти</a:t>
            </a:r>
            <a:r>
              <a:rPr lang="ru-RU" dirty="0" smtClean="0"/>
              <a:t> обирають собі серце (відповіді обгрунтовують.) </a:t>
            </a:r>
            <a:endParaRPr lang="uk-UA" dirty="0" smtClean="0"/>
          </a:p>
          <a:p>
            <a:r>
              <a:rPr lang="ru-RU" dirty="0" smtClean="0"/>
              <a:t>Чому серце чорне меньше за розміром , ніж червоне?</a:t>
            </a:r>
          </a:p>
          <a:p>
            <a:r>
              <a:rPr lang="ru-RU" dirty="0" smtClean="0"/>
              <a:t>Як ви вважаєте? </a:t>
            </a:r>
            <a:endParaRPr lang="uk-UA" dirty="0" smtClean="0"/>
          </a:p>
          <a:p>
            <a:endParaRPr lang="uk-UA" dirty="0"/>
          </a:p>
        </p:txBody>
      </p:sp>
      <p:pic>
        <p:nvPicPr>
          <p:cNvPr id="4" name="Рисунок 3" descr="http://go4.imgsmail.ru/imgpreview?key=http%3A//ru.ans4.com/media/img/a/r/ar7db46pk8xmir5.jpg&amp;mb=imgdb_preview_1517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1670" y="2143116"/>
            <a:ext cx="1785950" cy="1143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www.bankoboev.ru/images/MTcwMTAw/Bankoboev.Ru_serdce_v_serdce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6248" y="2214554"/>
            <a:ext cx="1857388" cy="1143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Підсумок  уроку </a:t>
            </a:r>
            <a:r>
              <a:rPr lang="uk-UA" b="1" dirty="0" smtClean="0">
                <a:solidFill>
                  <a:srgbClr val="C00000"/>
                </a:solidFill>
              </a:rPr>
              <a:t/>
            </a:r>
            <a:br>
              <a:rPr lang="uk-UA" b="1" dirty="0" smtClean="0">
                <a:solidFill>
                  <a:srgbClr val="C00000"/>
                </a:solidFill>
              </a:rPr>
            </a:br>
            <a:r>
              <a:rPr lang="ru-RU" u="sng" dirty="0" smtClean="0">
                <a:solidFill>
                  <a:srgbClr val="7030A0"/>
                </a:solidFill>
              </a:rPr>
              <a:t> Гра « Мікрофон» </a:t>
            </a:r>
            <a:r>
              <a:rPr lang="uk-UA" u="sng" dirty="0" smtClean="0">
                <a:solidFill>
                  <a:srgbClr val="7030A0"/>
                </a:solidFill>
              </a:rPr>
              <a:t/>
            </a:r>
            <a:br>
              <a:rPr lang="uk-UA" u="sng" dirty="0" smtClean="0">
                <a:solidFill>
                  <a:srgbClr val="7030A0"/>
                </a:solidFill>
              </a:rPr>
            </a:br>
            <a:endParaRPr lang="uk-UA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- Чи варто робити добро? </a:t>
            </a:r>
            <a:endParaRPr lang="uk-UA" b="1" dirty="0" smtClean="0"/>
          </a:p>
          <a:p>
            <a:r>
              <a:rPr lang="ru-RU" b="1" dirty="0" smtClean="0"/>
              <a:t>- А чи легко його робити? </a:t>
            </a:r>
            <a:endParaRPr lang="uk-UA" b="1" dirty="0" smtClean="0"/>
          </a:p>
          <a:p>
            <a:r>
              <a:rPr lang="ru-RU" sz="4000" b="1" dirty="0" smtClean="0">
                <a:solidFill>
                  <a:srgbClr val="7030A0"/>
                </a:solidFill>
              </a:rPr>
              <a:t>«Дерево рішень» </a:t>
            </a:r>
            <a:endParaRPr lang="uk-UA" sz="4000" b="1" dirty="0" smtClean="0">
              <a:solidFill>
                <a:srgbClr val="7030A0"/>
              </a:solidFill>
            </a:endParaRPr>
          </a:p>
          <a:p>
            <a:r>
              <a:rPr lang="ru-RU" b="1" dirty="0" smtClean="0"/>
              <a:t>- Чи хотів би ти мати таке серце , як у </a:t>
            </a:r>
            <a:r>
              <a:rPr lang="en-US" b="1" dirty="0" smtClean="0"/>
              <a:t> </a:t>
            </a:r>
            <a:r>
              <a:rPr lang="ru-RU" b="1" dirty="0" smtClean="0"/>
              <a:t>дерев</a:t>
            </a:r>
            <a:r>
              <a:rPr lang="en-US" b="1" dirty="0" smtClean="0"/>
              <a:t> </a:t>
            </a:r>
            <a:r>
              <a:rPr lang="ru-RU" b="1" dirty="0" smtClean="0"/>
              <a:t>`</a:t>
            </a:r>
            <a:r>
              <a:rPr lang="en-US" b="1" dirty="0" smtClean="0"/>
              <a:t> </a:t>
            </a:r>
            <a:r>
              <a:rPr lang="ru-RU" b="1" dirty="0" smtClean="0"/>
              <a:t>яного чоловічка ? 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b="1" i="1" dirty="0">
              <a:solidFill>
                <a:srgbClr val="0000FF"/>
              </a:solidFill>
            </a:endParaRPr>
          </a:p>
        </p:txBody>
      </p:sp>
      <p:pic>
        <p:nvPicPr>
          <p:cNvPr id="1026" name="Picture 2" descr="C:\Users\User\Desktop\Новая папка\обр.мист\552862865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358245" cy="607223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57356" y="1857364"/>
            <a:ext cx="5286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latin typeface="Monotype Corsiva" pitchFamily="66" charset="0"/>
              </a:rPr>
              <a:t>Девіз уроку</a:t>
            </a:r>
            <a:endParaRPr lang="ru-RU" sz="3600" b="1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105835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993300"/>
                </a:solidFill>
                <a:latin typeface="Times New Roman" pitchFamily="18" charset="0"/>
              </a:rPr>
              <a:t>“Чим більше прочитаєм, тим більше пізнаєм</a:t>
            </a:r>
            <a:endParaRPr lang="uk-UA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Виразне читання вірша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472518" cy="3357586"/>
          </a:xfrm>
        </p:spPr>
        <p:txBody>
          <a:bodyPr>
            <a:normAutofit/>
          </a:bodyPr>
          <a:lstStyle/>
          <a:p>
            <a:r>
              <a:rPr lang="uk-UA" sz="1800" b="1" dirty="0" smtClean="0"/>
              <a:t>За голубими вітряками,                                      А ніч коли злітає з неба</a:t>
            </a:r>
          </a:p>
          <a:p>
            <a:r>
              <a:rPr lang="uk-UA" sz="1800" b="1" dirty="0" smtClean="0"/>
              <a:t>де скачуть коники баскі,                                      і заглядає до вікна, -</a:t>
            </a:r>
          </a:p>
          <a:p>
            <a:r>
              <a:rPr lang="uk-UA" sz="1800" b="1" dirty="0" smtClean="0"/>
              <a:t>десь у траві, під лопухами,                                  тоді казки спішать до тебе</a:t>
            </a:r>
          </a:p>
          <a:p>
            <a:r>
              <a:rPr lang="uk-UA" sz="1800" b="1" dirty="0" smtClean="0"/>
              <a:t>живуть бабусині казки…                                      і світяться до ранку в снах…</a:t>
            </a:r>
          </a:p>
          <a:p>
            <a:r>
              <a:rPr lang="uk-UA" sz="1800" b="1" dirty="0" smtClean="0"/>
              <a:t>                                                                      А.Костецький                 </a:t>
            </a:r>
            <a:endParaRPr lang="uk-UA" sz="1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Гімнастика для очей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“ Стовпчики ” – рух очей вгору, вниз.</a:t>
            </a:r>
          </a:p>
          <a:p>
            <a:r>
              <a:rPr lang="uk-UA" dirty="0" smtClean="0"/>
              <a:t>“</a:t>
            </a:r>
            <a:r>
              <a:rPr lang="en-US" dirty="0" smtClean="0"/>
              <a:t> </a:t>
            </a:r>
            <a:r>
              <a:rPr lang="uk-UA" dirty="0" smtClean="0"/>
              <a:t>Маятник ” – рух очей вправо, вліво.</a:t>
            </a:r>
          </a:p>
          <a:p>
            <a:r>
              <a:rPr lang="uk-UA" dirty="0" smtClean="0"/>
              <a:t>“</a:t>
            </a:r>
            <a:r>
              <a:rPr lang="en-US" dirty="0" smtClean="0"/>
              <a:t> </a:t>
            </a:r>
            <a:r>
              <a:rPr lang="uk-UA" dirty="0" smtClean="0"/>
              <a:t>Катаємо м</a:t>
            </a:r>
            <a:r>
              <a:rPr lang="en-US" dirty="0" smtClean="0"/>
              <a:t>’</a:t>
            </a:r>
            <a:r>
              <a:rPr lang="uk-UA" dirty="0" smtClean="0"/>
              <a:t>ячики  ”</a:t>
            </a:r>
            <a:r>
              <a:rPr lang="en-US" dirty="0" smtClean="0"/>
              <a:t> – </a:t>
            </a:r>
            <a:r>
              <a:rPr lang="uk-UA" dirty="0" smtClean="0"/>
              <a:t>по колу вправо, вліво.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Мовна розминка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Знайдіть “ Зайве ” слово</a:t>
            </a:r>
          </a:p>
          <a:p>
            <a:r>
              <a:rPr lang="uk-UA" dirty="0" smtClean="0"/>
              <a:t> </a:t>
            </a:r>
          </a:p>
          <a:p>
            <a:endParaRPr lang="uk-UA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214414" y="221455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Читання  і  пояснення  прислів’їв про добро.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r>
              <a:rPr lang="ru-RU" dirty="0" smtClean="0"/>
              <a:t>1 За добру справу варто постояти. </a:t>
            </a:r>
            <a:endParaRPr lang="uk-UA" dirty="0" smtClean="0"/>
          </a:p>
          <a:p>
            <a:r>
              <a:rPr lang="ru-RU" dirty="0" smtClean="0"/>
              <a:t>2 Людину красить не одяг , а добрі діла. </a:t>
            </a:r>
            <a:endParaRPr lang="uk-UA" dirty="0" smtClean="0"/>
          </a:p>
          <a:p>
            <a:r>
              <a:rPr lang="ru-RU" dirty="0" smtClean="0"/>
              <a:t>3 Добрі діти доброго слова послухають, а лихі й дрючка не бояться. 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 Для чого людині серце</a:t>
            </a:r>
            <a:r>
              <a:rPr lang="en-US" sz="3600" dirty="0" smtClean="0"/>
              <a:t>?</a:t>
            </a:r>
            <a:r>
              <a:rPr lang="ru-RU" sz="3600" dirty="0" smtClean="0"/>
              <a:t> (поміркуєте над питаннями) 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Час знайомства з новою казкою</a:t>
            </a:r>
            <a:endParaRPr lang="en-US" dirty="0" smtClean="0"/>
          </a:p>
          <a:p>
            <a:r>
              <a:rPr lang="uk-UA" dirty="0" smtClean="0"/>
              <a:t>Біографія Анатолія Дімарова.</a:t>
            </a:r>
            <a:endParaRPr lang="en-US" dirty="0" smtClean="0"/>
          </a:p>
          <a:p>
            <a:r>
              <a:rPr lang="ru-RU" sz="2100" dirty="0" smtClean="0"/>
              <a:t>    </a:t>
            </a:r>
            <a:r>
              <a:rPr lang="ru-RU" sz="2100" dirty="0" err="1" smtClean="0"/>
              <a:t>Анатолій</a:t>
            </a:r>
            <a:r>
              <a:rPr lang="ru-RU" sz="2100" dirty="0" smtClean="0"/>
              <a:t>  </a:t>
            </a:r>
            <a:r>
              <a:rPr lang="ru-RU" sz="2100" dirty="0" err="1" smtClean="0"/>
              <a:t>Андрійович</a:t>
            </a:r>
            <a:r>
              <a:rPr lang="ru-RU" sz="2100" dirty="0" smtClean="0"/>
              <a:t>  </a:t>
            </a:r>
            <a:r>
              <a:rPr lang="ru-RU" sz="2100" dirty="0" err="1" smtClean="0"/>
              <a:t>Дімаров</a:t>
            </a:r>
            <a:r>
              <a:rPr lang="ru-RU" sz="2100" dirty="0" smtClean="0"/>
              <a:t> </a:t>
            </a:r>
            <a:r>
              <a:rPr lang="ru-RU" sz="2100" dirty="0" err="1" smtClean="0"/>
              <a:t>народився</a:t>
            </a:r>
            <a:r>
              <a:rPr lang="ru-RU" sz="2100" dirty="0" smtClean="0"/>
              <a:t>  5.05.1922 р. у </a:t>
            </a:r>
            <a:r>
              <a:rPr lang="ru-RU" sz="2100" dirty="0" err="1" smtClean="0"/>
              <a:t>Миргороді</a:t>
            </a:r>
            <a:r>
              <a:rPr lang="ru-RU" sz="2100" dirty="0" smtClean="0"/>
              <a:t> на </a:t>
            </a:r>
            <a:r>
              <a:rPr lang="ru-RU" sz="2100" dirty="0" err="1" smtClean="0"/>
              <a:t>Полтавщині</a:t>
            </a:r>
            <a:r>
              <a:rPr lang="ru-RU" sz="2100" dirty="0" smtClean="0"/>
              <a:t> в </a:t>
            </a:r>
            <a:r>
              <a:rPr lang="ru-RU" sz="2100" dirty="0" err="1" smtClean="0"/>
              <a:t>учительській</a:t>
            </a:r>
            <a:r>
              <a:rPr lang="ru-RU" sz="2100" dirty="0" smtClean="0"/>
              <a:t> </a:t>
            </a:r>
            <a:r>
              <a:rPr lang="ru-RU" sz="2100" dirty="0" err="1" smtClean="0"/>
              <a:t>сім'ї</a:t>
            </a:r>
            <a:r>
              <a:rPr lang="ru-RU" sz="2100" dirty="0" smtClean="0"/>
              <a:t>. </a:t>
            </a:r>
            <a:r>
              <a:rPr lang="ru-RU" sz="2100" dirty="0" err="1" smtClean="0"/>
              <a:t>Після</a:t>
            </a:r>
            <a:r>
              <a:rPr lang="ru-RU" sz="2100" dirty="0" smtClean="0"/>
              <a:t> </a:t>
            </a:r>
            <a:r>
              <a:rPr lang="ru-RU" sz="2100" dirty="0" err="1" smtClean="0"/>
              <a:t>закінчення</a:t>
            </a:r>
            <a:r>
              <a:rPr lang="ru-RU" sz="2100" dirty="0" smtClean="0"/>
              <a:t> </a:t>
            </a:r>
            <a:r>
              <a:rPr lang="ru-RU" sz="2100" dirty="0" err="1" smtClean="0"/>
              <a:t>середньої</a:t>
            </a:r>
            <a:r>
              <a:rPr lang="ru-RU" sz="2100" dirty="0" smtClean="0"/>
              <a:t> </a:t>
            </a:r>
            <a:r>
              <a:rPr lang="ru-RU" sz="2100" dirty="0" err="1" smtClean="0"/>
              <a:t>школи</a:t>
            </a:r>
            <a:r>
              <a:rPr lang="ru-RU" sz="2100" dirty="0" smtClean="0"/>
              <a:t> </a:t>
            </a:r>
            <a:r>
              <a:rPr lang="ru-RU" sz="2100" dirty="0" err="1" smtClean="0"/>
              <a:t>був</a:t>
            </a:r>
            <a:r>
              <a:rPr lang="ru-RU" sz="2100" dirty="0" smtClean="0"/>
              <a:t> </a:t>
            </a:r>
            <a:r>
              <a:rPr lang="ru-RU" sz="2100" dirty="0" err="1" smtClean="0"/>
              <a:t>мобілізований</a:t>
            </a:r>
            <a:r>
              <a:rPr lang="ru-RU" sz="2100" dirty="0" smtClean="0"/>
              <a:t> до </a:t>
            </a:r>
            <a:r>
              <a:rPr lang="ru-RU" sz="2100" dirty="0" err="1" smtClean="0"/>
              <a:t>армії</a:t>
            </a:r>
            <a:r>
              <a:rPr lang="ru-RU" sz="2100" dirty="0" smtClean="0"/>
              <a:t>. У </a:t>
            </a:r>
            <a:r>
              <a:rPr lang="ru-RU" sz="2100" dirty="0" err="1" smtClean="0"/>
              <a:t>цей</a:t>
            </a:r>
            <a:r>
              <a:rPr lang="ru-RU" sz="2100" dirty="0" smtClean="0"/>
              <a:t> час </a:t>
            </a:r>
            <a:r>
              <a:rPr lang="ru-RU" sz="2100" dirty="0" err="1" smtClean="0"/>
              <a:t>розпочалася</a:t>
            </a:r>
            <a:r>
              <a:rPr lang="ru-RU" sz="2100" dirty="0" smtClean="0"/>
              <a:t> Велика </a:t>
            </a:r>
            <a:r>
              <a:rPr lang="ru-RU" sz="2100" dirty="0" err="1" smtClean="0"/>
              <a:t>Вітчизняна</a:t>
            </a:r>
            <a:r>
              <a:rPr lang="ru-RU" sz="2100" dirty="0" smtClean="0"/>
              <a:t> </a:t>
            </a:r>
            <a:r>
              <a:rPr lang="ru-RU" sz="2100" dirty="0" err="1" smtClean="0"/>
              <a:t>війна</a:t>
            </a:r>
            <a:r>
              <a:rPr lang="ru-RU" sz="2100" dirty="0" smtClean="0"/>
              <a:t>, </a:t>
            </a:r>
            <a:r>
              <a:rPr lang="ru-RU" sz="2100" dirty="0" err="1" smtClean="0"/>
              <a:t>письменник</a:t>
            </a:r>
            <a:r>
              <a:rPr lang="ru-RU" sz="2100" dirty="0" smtClean="0"/>
              <a:t> </a:t>
            </a:r>
            <a:r>
              <a:rPr lang="ru-RU" sz="2100" dirty="0" err="1" smtClean="0"/>
              <a:t>воював</a:t>
            </a:r>
            <a:r>
              <a:rPr lang="ru-RU" sz="2100" dirty="0" smtClean="0"/>
              <a:t> на </a:t>
            </a:r>
            <a:r>
              <a:rPr lang="ru-RU" sz="2100" dirty="0" err="1" smtClean="0"/>
              <a:t>Південно-Західному</a:t>
            </a:r>
            <a:r>
              <a:rPr lang="ru-RU" sz="2100" dirty="0" smtClean="0"/>
              <a:t> </a:t>
            </a:r>
            <a:r>
              <a:rPr lang="ru-RU" sz="2100" dirty="0" err="1" smtClean="0"/>
              <a:t>фронті</a:t>
            </a:r>
            <a:r>
              <a:rPr lang="ru-RU" sz="2100" dirty="0" smtClean="0"/>
              <a:t> </a:t>
            </a:r>
            <a:r>
              <a:rPr lang="ru-RU" sz="2100" dirty="0" err="1" smtClean="0"/>
              <a:t>побував</a:t>
            </a:r>
            <a:r>
              <a:rPr lang="ru-RU" sz="2100" dirty="0" smtClean="0"/>
              <a:t> у </a:t>
            </a:r>
            <a:r>
              <a:rPr lang="ru-RU" sz="2100" dirty="0" err="1" smtClean="0"/>
              <a:t>окупації</a:t>
            </a:r>
            <a:r>
              <a:rPr lang="ru-RU" sz="2100" dirty="0" smtClean="0"/>
              <a:t>, </a:t>
            </a:r>
            <a:r>
              <a:rPr lang="ru-RU" sz="2100" dirty="0" err="1" smtClean="0"/>
              <a:t>був</a:t>
            </a:r>
            <a:r>
              <a:rPr lang="ru-RU" sz="2100" dirty="0" smtClean="0"/>
              <a:t> поранений, </a:t>
            </a:r>
            <a:r>
              <a:rPr lang="ru-RU" sz="2100" dirty="0" err="1" smtClean="0"/>
              <a:t>після</a:t>
            </a:r>
            <a:r>
              <a:rPr lang="ru-RU" sz="2100" dirty="0" smtClean="0"/>
              <a:t> </a:t>
            </a:r>
            <a:r>
              <a:rPr lang="ru-RU" sz="2100" dirty="0" err="1" smtClean="0"/>
              <a:t>одужання</a:t>
            </a:r>
            <a:r>
              <a:rPr lang="ru-RU" sz="2100" dirty="0" smtClean="0"/>
              <a:t> </a:t>
            </a:r>
            <a:r>
              <a:rPr lang="ru-RU" sz="2100" dirty="0" err="1" smtClean="0"/>
              <a:t>деякий</a:t>
            </a:r>
            <a:r>
              <a:rPr lang="ru-RU" sz="2100" dirty="0" smtClean="0"/>
              <a:t> час партизанив. Увесь </a:t>
            </a:r>
            <a:r>
              <a:rPr lang="ru-RU" sz="2100" dirty="0" err="1" smtClean="0"/>
              <a:t>цей</a:t>
            </a:r>
            <a:r>
              <a:rPr lang="ru-RU" sz="2100" dirty="0" smtClean="0"/>
              <a:t> </a:t>
            </a:r>
            <a:r>
              <a:rPr lang="ru-RU" sz="2100" dirty="0" err="1" smtClean="0"/>
              <a:t>життєвий</a:t>
            </a:r>
            <a:r>
              <a:rPr lang="ru-RU" sz="2100" dirty="0" smtClean="0"/>
              <a:t> </a:t>
            </a:r>
            <a:r>
              <a:rPr lang="ru-RU" sz="2100" dirty="0" err="1" smtClean="0"/>
              <a:t>досвід</a:t>
            </a:r>
            <a:r>
              <a:rPr lang="ru-RU" sz="2100" dirty="0" smtClean="0"/>
              <a:t> </a:t>
            </a:r>
            <a:r>
              <a:rPr lang="ru-RU" sz="2100" dirty="0" err="1" smtClean="0"/>
              <a:t>пізніше</a:t>
            </a:r>
            <a:r>
              <a:rPr lang="ru-RU" sz="2100" dirty="0" smtClean="0"/>
              <a:t> </a:t>
            </a:r>
            <a:r>
              <a:rPr lang="ru-RU" sz="2100" dirty="0" err="1" smtClean="0"/>
              <a:t>відбився</a:t>
            </a:r>
            <a:r>
              <a:rPr lang="ru-RU" sz="2100" dirty="0" smtClean="0"/>
              <a:t> в </a:t>
            </a:r>
            <a:r>
              <a:rPr lang="ru-RU" sz="2100" dirty="0" err="1" smtClean="0"/>
              <a:t>його</a:t>
            </a:r>
            <a:r>
              <a:rPr lang="ru-RU" sz="2100" dirty="0" smtClean="0"/>
              <a:t> </a:t>
            </a:r>
            <a:r>
              <a:rPr lang="ru-RU" sz="2100" dirty="0" err="1" smtClean="0"/>
              <a:t>творах</a:t>
            </a:r>
            <a:r>
              <a:rPr lang="ru-RU" sz="2100" dirty="0" smtClean="0"/>
              <a:t>. </a:t>
            </a:r>
            <a:endParaRPr lang="uk-UA" sz="2100" dirty="0" smtClean="0"/>
          </a:p>
          <a:p>
            <a:r>
              <a:rPr lang="ru-RU" sz="2100" dirty="0" smtClean="0"/>
              <a:t>   А. </a:t>
            </a:r>
            <a:r>
              <a:rPr lang="ru-RU" sz="2100" dirty="0" err="1" smtClean="0"/>
              <a:t>Дімаров</a:t>
            </a:r>
            <a:r>
              <a:rPr lang="ru-RU" sz="2100" dirty="0" smtClean="0"/>
              <a:t> </a:t>
            </a:r>
            <a:r>
              <a:rPr lang="ru-RU" sz="2100" dirty="0" err="1" smtClean="0"/>
              <a:t>навчався</a:t>
            </a:r>
            <a:r>
              <a:rPr lang="ru-RU" sz="2100" dirty="0" smtClean="0"/>
              <a:t> в </a:t>
            </a:r>
            <a:r>
              <a:rPr lang="ru-RU" sz="2100" dirty="0" err="1" smtClean="0"/>
              <a:t>Літературному</a:t>
            </a:r>
            <a:r>
              <a:rPr lang="ru-RU" sz="2100" dirty="0" smtClean="0"/>
              <a:t> </a:t>
            </a:r>
            <a:r>
              <a:rPr lang="ru-RU" sz="2100" dirty="0" err="1" smtClean="0"/>
              <a:t>інституті</a:t>
            </a:r>
            <a:r>
              <a:rPr lang="ru-RU" sz="2100" dirty="0" smtClean="0"/>
              <a:t> </a:t>
            </a:r>
            <a:r>
              <a:rPr lang="ru-RU" sz="2100" dirty="0" err="1" smtClean="0"/>
              <a:t>ім</a:t>
            </a:r>
            <a:r>
              <a:rPr lang="ru-RU" sz="2100" dirty="0" smtClean="0"/>
              <a:t>. М. Горького в </a:t>
            </a:r>
            <a:r>
              <a:rPr lang="ru-RU" sz="2100" dirty="0" err="1" smtClean="0"/>
              <a:t>Москві</a:t>
            </a:r>
            <a:r>
              <a:rPr lang="ru-RU" sz="2100" dirty="0" smtClean="0"/>
              <a:t>, у 1951—1953 </a:t>
            </a:r>
            <a:r>
              <a:rPr lang="ru-RU" sz="2100" dirty="0" err="1" smtClean="0"/>
              <a:t>pp</a:t>
            </a:r>
            <a:r>
              <a:rPr lang="ru-RU" sz="2100" dirty="0" smtClean="0"/>
              <a:t>. — у </a:t>
            </a:r>
            <a:r>
              <a:rPr lang="ru-RU" sz="2100" dirty="0" err="1" smtClean="0"/>
              <a:t>Львівському</a:t>
            </a:r>
            <a:r>
              <a:rPr lang="ru-RU" sz="2100" dirty="0" smtClean="0"/>
              <a:t> </a:t>
            </a:r>
            <a:r>
              <a:rPr lang="ru-RU" sz="2100" dirty="0" err="1" smtClean="0"/>
              <a:t>педагогічному</a:t>
            </a:r>
            <a:r>
              <a:rPr lang="ru-RU" sz="2100" dirty="0" smtClean="0"/>
              <a:t> </a:t>
            </a:r>
            <a:r>
              <a:rPr lang="ru-RU" sz="2100" dirty="0" err="1" smtClean="0"/>
              <a:t>інституті</a:t>
            </a:r>
            <a:r>
              <a:rPr lang="ru-RU" sz="2100" dirty="0" smtClean="0"/>
              <a:t>; </a:t>
            </a:r>
            <a:r>
              <a:rPr lang="ru-RU" sz="2100" dirty="0" err="1" smtClean="0"/>
              <a:t>потім</a:t>
            </a:r>
            <a:r>
              <a:rPr lang="ru-RU" sz="2100" dirty="0" smtClean="0"/>
              <a:t> (1953—1956 </a:t>
            </a:r>
            <a:r>
              <a:rPr lang="ru-RU" sz="2100" dirty="0" err="1" smtClean="0"/>
              <a:t>pp</a:t>
            </a:r>
            <a:r>
              <a:rPr lang="ru-RU" sz="2100" dirty="0" smtClean="0"/>
              <a:t>.) — у </a:t>
            </a:r>
            <a:r>
              <a:rPr lang="ru-RU" sz="2100" dirty="0" err="1" smtClean="0"/>
              <a:t>Вищій</a:t>
            </a:r>
            <a:r>
              <a:rPr lang="ru-RU" sz="2100" dirty="0" smtClean="0"/>
              <a:t> </a:t>
            </a:r>
            <a:r>
              <a:rPr lang="ru-RU" sz="2100" dirty="0" err="1" smtClean="0"/>
              <a:t>партійній</a:t>
            </a:r>
            <a:r>
              <a:rPr lang="ru-RU" sz="2100" dirty="0" smtClean="0"/>
              <a:t> </a:t>
            </a:r>
            <a:r>
              <a:rPr lang="ru-RU" sz="2100" dirty="0" err="1" smtClean="0"/>
              <a:t>школі</a:t>
            </a:r>
            <a:r>
              <a:rPr lang="ru-RU" sz="2100" dirty="0" smtClean="0"/>
              <a:t> в </a:t>
            </a:r>
            <a:r>
              <a:rPr lang="ru-RU" sz="2100" dirty="0" err="1" smtClean="0"/>
              <a:t>Москві</a:t>
            </a:r>
            <a:r>
              <a:rPr lang="ru-RU" sz="2100" dirty="0" smtClean="0"/>
              <a:t>. </a:t>
            </a:r>
            <a:endParaRPr lang="uk-UA" sz="2100" dirty="0" smtClean="0"/>
          </a:p>
          <a:p>
            <a:r>
              <a:rPr lang="ru-RU" sz="2100" dirty="0" smtClean="0"/>
              <a:t>   </a:t>
            </a:r>
            <a:r>
              <a:rPr lang="ru-RU" sz="2100" dirty="0" err="1" smtClean="0"/>
              <a:t>Творчий</a:t>
            </a:r>
            <a:r>
              <a:rPr lang="ru-RU" sz="2100" dirty="0" smtClean="0"/>
              <a:t> </a:t>
            </a:r>
            <a:r>
              <a:rPr lang="ru-RU" sz="2100" dirty="0" err="1" smtClean="0"/>
              <a:t>доробок</a:t>
            </a:r>
            <a:r>
              <a:rPr lang="ru-RU" sz="2100" dirty="0" smtClean="0"/>
              <a:t> </a:t>
            </a:r>
            <a:r>
              <a:rPr lang="ru-RU" sz="2100" dirty="0" err="1" smtClean="0"/>
              <a:t>письменника</a:t>
            </a:r>
            <a:r>
              <a:rPr lang="ru-RU" sz="2100" dirty="0" smtClean="0"/>
              <a:t> </a:t>
            </a:r>
            <a:r>
              <a:rPr lang="ru-RU" sz="2100" dirty="0" err="1" smtClean="0"/>
              <a:t>складає</a:t>
            </a:r>
            <a:r>
              <a:rPr lang="ru-RU" sz="2100" dirty="0" smtClean="0"/>
              <a:t> </a:t>
            </a:r>
            <a:r>
              <a:rPr lang="ru-RU" sz="2100" dirty="0" err="1" smtClean="0"/>
              <a:t>кілька</a:t>
            </a:r>
            <a:r>
              <a:rPr lang="ru-RU" sz="2100" dirty="0" smtClean="0"/>
              <a:t> </a:t>
            </a:r>
            <a:r>
              <a:rPr lang="ru-RU" sz="2100" dirty="0" err="1" smtClean="0"/>
              <a:t>десятків</a:t>
            </a:r>
            <a:r>
              <a:rPr lang="ru-RU" sz="2100" dirty="0" smtClean="0"/>
              <a:t> </a:t>
            </a:r>
            <a:r>
              <a:rPr lang="ru-RU" sz="2100" dirty="0" err="1" smtClean="0"/>
              <a:t>томів</a:t>
            </a:r>
            <a:r>
              <a:rPr lang="ru-RU" sz="2100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4786322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Перегляд відеозапису казки</a:t>
            </a:r>
            <a:br>
              <a:rPr lang="uk-UA" sz="3600" dirty="0" smtClean="0"/>
            </a:br>
            <a:r>
              <a:rPr lang="uk-UA" sz="2400" dirty="0" smtClean="0"/>
              <a:t>Групова форма роботи</a:t>
            </a:r>
            <a:endParaRPr lang="uk-UA" sz="2400" dirty="0"/>
          </a:p>
        </p:txBody>
      </p:sp>
      <p:pic>
        <p:nvPicPr>
          <p:cNvPr id="5" name="Рисунок 4" descr="http://go3.imgsmail.ru/imgpreview?key=http%3A//school.xvatit.com/images/1/1c/Ukr32.jpg&amp;mb=imgdb_preview_2026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000760" y="857232"/>
            <a:ext cx="2352675" cy="15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Аналіз казки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 З якими персонажами ми зустрілися.? </a:t>
            </a:r>
            <a:endParaRPr lang="uk-UA" dirty="0" smtClean="0"/>
          </a:p>
          <a:p>
            <a:r>
              <a:rPr lang="ru-RU" dirty="0" smtClean="0"/>
              <a:t>- Коли відбуваються події , описані в казці? </a:t>
            </a:r>
            <a:endParaRPr lang="uk-UA" dirty="0" smtClean="0"/>
          </a:p>
          <a:p>
            <a:r>
              <a:rPr lang="ru-RU" dirty="0" smtClean="0"/>
              <a:t>- Чому дерев’яні чоловічки не знали почуттів? </a:t>
            </a:r>
            <a:endParaRPr lang="uk-UA" dirty="0" smtClean="0"/>
          </a:p>
          <a:p>
            <a:r>
              <a:rPr lang="ru-RU" dirty="0" smtClean="0"/>
              <a:t>- Як розвиваються події далі? </a:t>
            </a:r>
          </a:p>
          <a:p>
            <a:r>
              <a:rPr lang="ru-RU" dirty="0" smtClean="0"/>
              <a:t>2  частину  читає  учень. </a:t>
            </a:r>
            <a:endParaRPr lang="uk-UA" dirty="0" smtClean="0"/>
          </a:p>
          <a:p>
            <a:r>
              <a:rPr lang="ru-RU" dirty="0" smtClean="0"/>
              <a:t> 3 частина </a:t>
            </a:r>
            <a:endParaRPr lang="uk-UA" dirty="0" smtClean="0"/>
          </a:p>
          <a:p>
            <a:r>
              <a:rPr lang="ru-RU" dirty="0" smtClean="0"/>
              <a:t>- Чим закінчилася казка? </a:t>
            </a:r>
          </a:p>
          <a:p>
            <a:r>
              <a:rPr lang="ru-RU" dirty="0" smtClean="0"/>
              <a:t>Читання 3 частини учнем. </a:t>
            </a:r>
            <a:endParaRPr lang="uk-UA" dirty="0" smtClean="0"/>
          </a:p>
          <a:p>
            <a:r>
              <a:rPr lang="ru-RU" dirty="0" smtClean="0"/>
              <a:t>- Чи змінилося  життя  чоловічка , після того , як він отримав серце? 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Підготовчі вправи. Виразне читання речень.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- Ой, що це? - інтонація здивування </a:t>
            </a:r>
            <a:endParaRPr lang="uk-UA" b="1" dirty="0" smtClean="0"/>
          </a:p>
          <a:p>
            <a:r>
              <a:rPr lang="ru-RU" b="1" dirty="0" smtClean="0"/>
              <a:t>- Ой , як гарно! - інтонація задоволення. </a:t>
            </a:r>
            <a:endParaRPr lang="uk-UA" b="1" dirty="0" smtClean="0"/>
          </a:p>
          <a:p>
            <a:r>
              <a:rPr lang="ru-RU" b="1" dirty="0" smtClean="0"/>
              <a:t>- Ой, боляче ! - інтонація болю. 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595</Words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Тема. Літературні казки.  Анатолій Дімаров  «Для чого людині серце»  </vt:lpstr>
      <vt:lpstr>Слайд 2</vt:lpstr>
      <vt:lpstr>Виразне читання вірша</vt:lpstr>
      <vt:lpstr>Гімнастика для очей</vt:lpstr>
      <vt:lpstr>Мовна розминка</vt:lpstr>
      <vt:lpstr>Читання  і  пояснення  прислів’їв про добро.  </vt:lpstr>
      <vt:lpstr> Для чого людині серце? (поміркуєте над питаннями)   </vt:lpstr>
      <vt:lpstr>Аналіз казки</vt:lpstr>
      <vt:lpstr>Підготовчі вправи. Виразне читання речень. </vt:lpstr>
      <vt:lpstr>Хвилинка відпочинку.  Пісня «Доброта» Танцюють. </vt:lpstr>
      <vt:lpstr>Творча групова робота </vt:lpstr>
      <vt:lpstr>Інтерактивна технологія  «Зміни позицію» </vt:lpstr>
      <vt:lpstr>Підсумок  уроку   Гра « Мікрофон»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Тема. Літературні казки.  Анатолій Дімаров «Для чого людині серце»  </dc:title>
  <dc:creator>User</dc:creator>
  <cp:lastModifiedBy>User</cp:lastModifiedBy>
  <cp:revision>19</cp:revision>
  <dcterms:created xsi:type="dcterms:W3CDTF">2014-03-05T19:41:28Z</dcterms:created>
  <dcterms:modified xsi:type="dcterms:W3CDTF">2014-03-11T13:15:20Z</dcterms:modified>
</cp:coreProperties>
</file>