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C3E8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3214709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/>
            </a:r>
            <a:br>
              <a:rPr lang="uk-UA" dirty="0" smtClean="0"/>
            </a:br>
            <a:r>
              <a:rPr lang="ru-RU" dirty="0" smtClean="0"/>
              <a:t> 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Тема: «Гуси - лебеді». </a:t>
            </a:r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uk-UA" sz="2400" b="1" dirty="0" smtClean="0">
                <a:solidFill>
                  <a:srgbClr val="0070C0"/>
                </a:solidFill>
              </a:rPr>
              <a:t> Конкретизовані навчальні цілі: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Удосконалювати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навички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усвідомленого, виразного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художнього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читання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п’єси – казки; вчити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розрізняти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і характеризувати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позитивних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і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негативних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дійових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осіб за їхніми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вчинками, інсценізувати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уривки тексту, висловлювати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судження; розвивати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творчі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здібності, зв’язне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мовлення; виховувати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почуття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доброти, толерантність до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інших</a:t>
            </a: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культур.</a:t>
            </a:r>
            <a:r>
              <a:rPr lang="uk-UA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uk-UA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2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</a:t>
            </a:r>
            <a:endParaRPr lang="uk-UA" sz="27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 descr="http://go2.imgsmail.ru/imgpreview?key=http%3A//krasatuli.ucoz.ru/_ph/18/718292714.jpg&amp;mb=imgdb_preview_209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285852" y="3857628"/>
            <a:ext cx="6572296" cy="2714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Аналіз  змісту п’єси – казки. </a:t>
            </a:r>
            <a:br>
              <a:rPr lang="ru-RU" sz="3600" dirty="0" smtClean="0"/>
            </a:br>
            <a:r>
              <a:rPr lang="ru-RU" sz="3600" dirty="0" smtClean="0"/>
              <a:t>Вибіркове читання .</a:t>
            </a:r>
            <a:r>
              <a:rPr lang="uk-UA" sz="3600" dirty="0" smtClean="0"/>
              <a:t/>
            </a:r>
            <a:br>
              <a:rPr lang="uk-UA" sz="3600" dirty="0" smtClean="0"/>
            </a:b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— Якою  була  Орися? Прочитайте.</a:t>
            </a:r>
            <a:endParaRPr lang="uk-UA" sz="2400" dirty="0" smtClean="0"/>
          </a:p>
          <a:p>
            <a:r>
              <a:rPr lang="ru-RU" sz="2400" dirty="0" smtClean="0"/>
              <a:t> </a:t>
            </a:r>
            <a:endParaRPr lang="uk-UA" sz="2400" dirty="0" smtClean="0"/>
          </a:p>
          <a:p>
            <a:r>
              <a:rPr lang="ru-RU" sz="2400" dirty="0" smtClean="0"/>
              <a:t>— Хто викрав Іванка?</a:t>
            </a:r>
            <a:endParaRPr lang="uk-UA" sz="2400" dirty="0" smtClean="0"/>
          </a:p>
          <a:p>
            <a:r>
              <a:rPr lang="ru-RU" sz="2400" dirty="0" smtClean="0"/>
              <a:t> </a:t>
            </a:r>
            <a:endParaRPr lang="uk-UA" sz="2400" dirty="0" smtClean="0"/>
          </a:p>
          <a:p>
            <a:r>
              <a:rPr lang="ru-RU" sz="2400" dirty="0" smtClean="0"/>
              <a:t>— Прочитайте,  що наказала Сова  дівчинці.</a:t>
            </a:r>
          </a:p>
          <a:p>
            <a:endParaRPr lang="uk-UA" sz="2400" dirty="0" smtClean="0"/>
          </a:p>
          <a:p>
            <a:r>
              <a:rPr lang="ru-RU" sz="2400" dirty="0" smtClean="0"/>
              <a:t>— Прочитайте, хто  живе в лісовій  хатці?</a:t>
            </a:r>
            <a:endParaRPr lang="uk-UA" sz="2400" dirty="0" smtClean="0"/>
          </a:p>
          <a:p>
            <a:r>
              <a:rPr lang="ru-RU" sz="2400" dirty="0" smtClean="0"/>
              <a:t> </a:t>
            </a:r>
            <a:endParaRPr lang="uk-UA" sz="2400" dirty="0" smtClean="0"/>
          </a:p>
          <a:p>
            <a:r>
              <a:rPr lang="ru-RU" sz="2400" dirty="0" smtClean="0"/>
              <a:t>— Хто пояснив Орисі, як визволити  братика? Прочитайте .</a:t>
            </a:r>
            <a:endParaRPr lang="uk-UA" sz="2400" dirty="0" smtClean="0"/>
          </a:p>
          <a:p>
            <a:endParaRPr lang="uk-UA" dirty="0"/>
          </a:p>
        </p:txBody>
      </p:sp>
      <p:pic>
        <p:nvPicPr>
          <p:cNvPr id="4" name="Рисунок 3" descr="http://go2.imgsmail.ru/imgpreview?key=http%3A//shop.machaon.kiev.ua/media/eshop/image_185137.jpg&amp;mb=imgdb_preview_1741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43702" y="642918"/>
            <a:ext cx="1638300" cy="220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Перегляд відеозапису казки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sz="2400" dirty="0" smtClean="0">
                <a:solidFill>
                  <a:srgbClr val="FF0000"/>
                </a:solidFill>
              </a:rPr>
              <a:t>Групова форма роботи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uk-UA" dirty="0"/>
          </a:p>
        </p:txBody>
      </p:sp>
      <p:pic>
        <p:nvPicPr>
          <p:cNvPr id="1026" name="Picture 2" descr="C:\Users\User\Desktop\Новая папка (3)\Створити папку\DSCF02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1142984"/>
            <a:ext cx="8286808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Гра «Я - режисер»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11200" b="1" dirty="0" smtClean="0">
                <a:solidFill>
                  <a:srgbClr val="7030A0"/>
                </a:solidFill>
              </a:rPr>
              <a:t>Завдання: відтворити  ланцюжок подій</a:t>
            </a:r>
            <a:endParaRPr lang="uk-UA" sz="11200" b="1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 </a:t>
            </a:r>
            <a:endParaRPr lang="uk-UA" dirty="0" smtClean="0">
              <a:solidFill>
                <a:srgbClr val="7030A0"/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○</a:t>
            </a:r>
            <a:r>
              <a:rPr lang="uk-UA" sz="7200" b="1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Застереження  батьків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○  Викрадення Іванка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○  Порада  Сови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○  Розмова  з  Пічкою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○  Зустріч  з Черешнею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○ Орися і  Річка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○  Допомога  Їжачка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○  Повернення  додому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endParaRPr lang="uk-UA" sz="7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uk-UA" sz="7200" b="1" dirty="0"/>
          </a:p>
        </p:txBody>
      </p:sp>
      <p:pic>
        <p:nvPicPr>
          <p:cNvPr id="4" name="Рисунок 3" descr="http://go2.imgsmail.ru/imgpreview?key=http%3A//lib.znaimo.com.ua/tw_files2/urls_4/954/d-953104/953104_html_71e8fb4f.jpg&amp;mb=imgdb_preview_1377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000496" y="2214554"/>
            <a:ext cx="4572032" cy="4143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27465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Характеристика дійових осіб </a:t>
            </a:r>
            <a:br>
              <a:rPr lang="ru-RU" sz="4000" dirty="0" smtClean="0"/>
            </a:br>
            <a:r>
              <a:rPr lang="ru-RU" sz="4000" dirty="0" smtClean="0"/>
              <a:t>п’єси – казки.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ru-RU" sz="4000" dirty="0" smtClean="0"/>
              <a:t> 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Позитивні                                Негативні</a:t>
            </a:r>
          </a:p>
          <a:p>
            <a:endParaRPr lang="uk-UA" dirty="0" smtClean="0"/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(Орися – позитивна героїня казки: добра, вихована дівчинка, але невідповідальна).</a:t>
            </a:r>
            <a:endParaRPr lang="uk-UA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Гуси – лебеді – це зло, з яким бороться добро.)</a:t>
            </a:r>
            <a:endParaRPr lang="uk-UA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Підсумок уроку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r>
              <a:rPr lang="ru-RU" dirty="0" smtClean="0"/>
              <a:t>— Яким на вашу думку у нас вийшов  урок?</a:t>
            </a:r>
            <a:endParaRPr lang="uk-UA" dirty="0" smtClean="0"/>
          </a:p>
          <a:p>
            <a:r>
              <a:rPr lang="ru-RU" dirty="0" smtClean="0"/>
              <a:t>— Що  сподобалось?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Закони уроку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 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 1. Вести себе спокійно.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2. Не викрикувати.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3. Бути терплячими.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4. Поважати один одного.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5. Дати можливість висловитись своїм товаришам.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accent1">
                <a:lumMod val="50000"/>
              </a:schemeClr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Мовна  розминка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Читання складів з голосними [ а, у, о]</a:t>
            </a:r>
          </a:p>
          <a:p>
            <a:endParaRPr lang="uk-UA" dirty="0" smtClean="0"/>
          </a:p>
          <a:p>
            <a:r>
              <a:rPr lang="ru-RU" dirty="0" smtClean="0"/>
              <a:t> ТК       РД      ЛХ  </a:t>
            </a:r>
          </a:p>
          <a:p>
            <a:r>
              <a:rPr lang="ru-RU" dirty="0" smtClean="0"/>
              <a:t>В     Б    Л  </a:t>
            </a:r>
          </a:p>
          <a:p>
            <a:r>
              <a:rPr lang="ru-RU" dirty="0" smtClean="0"/>
              <a:t> Т    П     К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Чистомовка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</a:t>
            </a:r>
            <a:endParaRPr lang="uk-UA" dirty="0" smtClean="0"/>
          </a:p>
          <a:p>
            <a:r>
              <a:rPr lang="ru-RU" dirty="0" smtClean="0"/>
              <a:t>Та – та – та – веселі  каченята.</a:t>
            </a:r>
            <a:endParaRPr lang="uk-UA" dirty="0" smtClean="0"/>
          </a:p>
          <a:p>
            <a:r>
              <a:rPr lang="ru-RU" dirty="0" smtClean="0"/>
              <a:t> </a:t>
            </a:r>
            <a:endParaRPr lang="uk-UA" dirty="0" smtClean="0"/>
          </a:p>
          <a:p>
            <a:r>
              <a:rPr lang="ru-RU" dirty="0" smtClean="0"/>
              <a:t>Ик – ик – ик – чорненький  песик.</a:t>
            </a:r>
            <a:endParaRPr lang="uk-UA" dirty="0" smtClean="0"/>
          </a:p>
          <a:p>
            <a:r>
              <a:rPr lang="ru-RU" dirty="0" smtClean="0"/>
              <a:t> </a:t>
            </a:r>
            <a:endParaRPr lang="uk-UA" dirty="0" smtClean="0"/>
          </a:p>
          <a:p>
            <a:r>
              <a:rPr lang="ru-RU" dirty="0" smtClean="0"/>
              <a:t>Ця – ця – ця – хитра  лисиця.</a:t>
            </a:r>
            <a:endParaRPr lang="uk-UA" dirty="0" smtClean="0"/>
          </a:p>
          <a:p>
            <a:r>
              <a:rPr lang="ru-RU" dirty="0" smtClean="0"/>
              <a:t> </a:t>
            </a:r>
            <a:endParaRPr lang="uk-UA" dirty="0" smtClean="0"/>
          </a:p>
          <a:p>
            <a:r>
              <a:rPr lang="ru-RU" dirty="0" smtClean="0"/>
              <a:t>Ідь – ідь – ідь –  волохатий ведмідь.</a:t>
            </a:r>
            <a:endParaRPr lang="uk-UA" dirty="0" smtClean="0"/>
          </a:p>
          <a:p>
            <a:r>
              <a:rPr lang="ru-RU" dirty="0" smtClean="0"/>
              <a:t> 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Прочитати  прислів’я  на одному мовному видиху.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Після короткого  видиху  – паузи – вдиху  прочитати прислів’я повністю,  повторити  2 рази.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uk-UA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125791"/>
          </a:xfrm>
        </p:spPr>
        <p:txBody>
          <a:bodyPr/>
          <a:lstStyle/>
          <a:p>
            <a:r>
              <a:rPr lang="ru-RU" sz="36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Кожна пригода – до мудрості дорога. </a:t>
            </a:r>
            <a:endParaRPr lang="uk-UA" sz="3600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Чия відвага, того й перемога.</a:t>
            </a:r>
            <a:endParaRPr lang="uk-UA" sz="3600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uk-UA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2">
                <a:lumMod val="75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00"/>
                </a:solidFill>
              </a:rPr>
              <a:t>Інсценізація  п’єси – казки «Бабусина  пригода»</a:t>
            </a:r>
            <a:endParaRPr lang="uk-UA" dirty="0">
              <a:solidFill>
                <a:srgbClr val="00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Словникова робота.</a:t>
            </a:r>
          </a:p>
          <a:p>
            <a:endParaRPr lang="ru-RU" dirty="0" smtClean="0"/>
          </a:p>
          <a:p>
            <a:r>
              <a:rPr lang="ru-RU" dirty="0" smtClean="0"/>
              <a:t>метке  веліла   мабуть</a:t>
            </a:r>
            <a:endParaRPr lang="uk-UA" dirty="0" smtClean="0"/>
          </a:p>
          <a:p>
            <a:r>
              <a:rPr lang="ru-RU" dirty="0" smtClean="0"/>
              <a:t>котичок  кульгає  сповіща</a:t>
            </a:r>
            <a:endParaRPr lang="uk-UA" dirty="0" smtClean="0"/>
          </a:p>
          <a:p>
            <a:r>
              <a:rPr lang="ru-RU" dirty="0" smtClean="0"/>
              <a:t>крашанки  Великдень</a:t>
            </a:r>
            <a:r>
              <a:rPr lang="en-US" dirty="0" smtClean="0"/>
              <a:t>  </a:t>
            </a:r>
            <a:r>
              <a:rPr lang="ru-RU" dirty="0" smtClean="0"/>
              <a:t>людожери</a:t>
            </a:r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Доберіть слова, близькі за значенням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i="1" dirty="0" smtClean="0"/>
              <a:t>« Великдень»(Пасха),</a:t>
            </a:r>
          </a:p>
          <a:p>
            <a:r>
              <a:rPr lang="ru-RU" b="1" i="1" dirty="0" smtClean="0"/>
              <a:t> « веліла» (наказала), </a:t>
            </a:r>
          </a:p>
          <a:p>
            <a:r>
              <a:rPr lang="ru-RU" b="1" i="1" dirty="0" smtClean="0"/>
              <a:t>«кульгає» (шкульгає), </a:t>
            </a:r>
          </a:p>
          <a:p>
            <a:r>
              <a:rPr lang="ru-RU" b="1" i="1" dirty="0" smtClean="0"/>
              <a:t>« мабуть» (можливо,</a:t>
            </a:r>
            <a:r>
              <a:rPr lang="en-US" b="1" i="1" dirty="0" smtClean="0"/>
              <a:t> </a:t>
            </a:r>
            <a:r>
              <a:rPr lang="ru-RU" b="1" i="1" dirty="0" smtClean="0"/>
              <a:t>напевне).</a:t>
            </a:r>
            <a:endParaRPr lang="uk-UA" b="1" i="1" dirty="0" smtClean="0"/>
          </a:p>
          <a:p>
            <a:endParaRPr lang="uk-UA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—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</a:t>
            </a:r>
            <a:r>
              <a:rPr lang="ru-RU" sz="2700" b="1" dirty="0" smtClean="0"/>
              <a:t>Проінтонуйте  слова  відповідно  розділовим  знакам.</a:t>
            </a:r>
            <a:r>
              <a:rPr lang="en-US" sz="2700" b="1" dirty="0" smtClean="0"/>
              <a:t>    </a:t>
            </a:r>
            <a:br>
              <a:rPr lang="en-US" sz="2700" b="1" dirty="0" smtClean="0"/>
            </a:br>
            <a:r>
              <a:rPr lang="en-US" sz="2700" b="1" dirty="0" smtClean="0"/>
              <a:t>    </a:t>
            </a:r>
            <a:br>
              <a:rPr lang="en-US" sz="2700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!</a:t>
            </a:r>
            <a:r>
              <a:rPr lang="ru-RU" b="1" dirty="0" smtClean="0">
                <a:solidFill>
                  <a:srgbClr val="FF0000"/>
                </a:solidFill>
              </a:rPr>
              <a:t> ? 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піду </a:t>
            </a:r>
            <a:r>
              <a:rPr lang="en-US" b="1" dirty="0" smtClean="0"/>
              <a:t>            </a:t>
            </a:r>
            <a:r>
              <a:rPr lang="ru-RU" b="1" dirty="0" smtClean="0"/>
              <a:t> </a:t>
            </a:r>
            <a:r>
              <a:rPr lang="uk-UA" b="1" dirty="0" smtClean="0"/>
              <a:t>з</a:t>
            </a:r>
            <a:r>
              <a:rPr lang="ru-RU" b="1" dirty="0" smtClean="0"/>
              <a:t>айду </a:t>
            </a:r>
            <a:r>
              <a:rPr lang="en-US" b="1" dirty="0" smtClean="0"/>
              <a:t>             </a:t>
            </a:r>
            <a:r>
              <a:rPr lang="ru-RU" b="1" dirty="0" smtClean="0"/>
              <a:t>наказ</a:t>
            </a:r>
            <a:endParaRPr lang="uk-UA" b="1" dirty="0" smtClean="0"/>
          </a:p>
          <a:p>
            <a:r>
              <a:rPr lang="ru-RU" b="1" dirty="0" smtClean="0"/>
              <a:t> </a:t>
            </a:r>
            <a:endParaRPr lang="uk-UA" b="1" dirty="0" smtClean="0"/>
          </a:p>
          <a:p>
            <a:r>
              <a:rPr lang="ru-RU" b="1" dirty="0" smtClean="0"/>
              <a:t>несіть </a:t>
            </a:r>
            <a:r>
              <a:rPr lang="en-US" b="1" dirty="0" smtClean="0"/>
              <a:t>        </a:t>
            </a:r>
            <a:r>
              <a:rPr lang="ru-RU" b="1" dirty="0" smtClean="0"/>
              <a:t> живуть </a:t>
            </a:r>
            <a:r>
              <a:rPr lang="en-US" b="1" dirty="0" smtClean="0"/>
              <a:t>           </a:t>
            </a:r>
            <a:r>
              <a:rPr lang="ru-RU" b="1" dirty="0" smtClean="0"/>
              <a:t>стеріг</a:t>
            </a:r>
            <a:endParaRPr lang="uk-UA" b="1" dirty="0" smtClean="0"/>
          </a:p>
          <a:p>
            <a:r>
              <a:rPr lang="ru-RU" b="1" dirty="0" smtClean="0"/>
              <a:t> </a:t>
            </a:r>
            <a:endParaRPr lang="uk-UA" b="1" dirty="0" smtClean="0"/>
          </a:p>
          <a:p>
            <a:r>
              <a:rPr lang="ru-RU" b="1" dirty="0" smtClean="0"/>
              <a:t>скоріш </a:t>
            </a:r>
            <a:r>
              <a:rPr lang="en-US" b="1" dirty="0" smtClean="0"/>
              <a:t>       </a:t>
            </a:r>
            <a:r>
              <a:rPr lang="ru-RU" b="1" dirty="0" smtClean="0"/>
              <a:t>зловити </a:t>
            </a:r>
            <a:r>
              <a:rPr lang="en-US" b="1" dirty="0" smtClean="0"/>
              <a:t>          </a:t>
            </a:r>
            <a:r>
              <a:rPr lang="ru-RU" b="1" dirty="0" smtClean="0"/>
              <a:t>побіжу</a:t>
            </a:r>
            <a:endParaRPr lang="uk-UA" b="1" dirty="0" smtClean="0"/>
          </a:p>
          <a:p>
            <a:r>
              <a:rPr lang="ru-RU" b="1" dirty="0" smtClean="0"/>
              <a:t> </a:t>
            </a:r>
            <a:endParaRPr lang="uk-UA" b="1" dirty="0" smtClean="0"/>
          </a:p>
          <a:p>
            <a:r>
              <a:rPr lang="ru-RU" b="1" dirty="0" smtClean="0"/>
              <a:t>мерщій </a:t>
            </a:r>
            <a:r>
              <a:rPr lang="en-US" b="1" dirty="0" smtClean="0"/>
              <a:t>     </a:t>
            </a:r>
            <a:r>
              <a:rPr lang="ru-RU" b="1" dirty="0" smtClean="0"/>
              <a:t>блукаєш </a:t>
            </a:r>
            <a:r>
              <a:rPr lang="en-US" b="1" dirty="0" smtClean="0"/>
              <a:t>          </a:t>
            </a:r>
            <a:r>
              <a:rPr lang="ru-RU" b="1" dirty="0" smtClean="0"/>
              <a:t>навесні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Фізкультхвилинка (під музику)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Засиділись в царстві казки.</a:t>
            </a:r>
            <a:endParaRPr lang="uk-UA" sz="2400" b="1" dirty="0" smtClean="0"/>
          </a:p>
          <a:p>
            <a:r>
              <a:rPr lang="ru-RU" sz="2400" b="1" dirty="0" smtClean="0"/>
              <a:t> Встали дружно без підказки.</a:t>
            </a:r>
            <a:endParaRPr lang="uk-UA" sz="2400" b="1" dirty="0" smtClean="0"/>
          </a:p>
          <a:p>
            <a:r>
              <a:rPr lang="ru-RU" sz="2400" b="1" dirty="0" smtClean="0"/>
              <a:t> Лінь, як пил  з  себе струсили,</a:t>
            </a:r>
            <a:endParaRPr lang="uk-UA" sz="2400" b="1" dirty="0" smtClean="0"/>
          </a:p>
          <a:p>
            <a:r>
              <a:rPr lang="ru-RU" sz="2400" b="1" dirty="0" smtClean="0"/>
              <a:t>Присідання всі зробили.</a:t>
            </a:r>
            <a:endParaRPr lang="uk-UA" sz="2400" b="1" dirty="0" smtClean="0"/>
          </a:p>
          <a:p>
            <a:r>
              <a:rPr lang="ru-RU" sz="2400" b="1" dirty="0" smtClean="0"/>
              <a:t> Починаєм рахувать:</a:t>
            </a:r>
            <a:endParaRPr lang="uk-UA" sz="2400" b="1" dirty="0" smtClean="0"/>
          </a:p>
          <a:p>
            <a:r>
              <a:rPr lang="ru-RU" sz="2400" b="1" dirty="0" smtClean="0"/>
              <a:t> Раз, два, три,чотири, п’ять,</a:t>
            </a:r>
            <a:endParaRPr lang="uk-UA" sz="2400" b="1" dirty="0" smtClean="0"/>
          </a:p>
          <a:p>
            <a:r>
              <a:rPr lang="ru-RU" sz="2400" b="1" dirty="0" smtClean="0"/>
              <a:t>Руки –крила  піднялися</a:t>
            </a:r>
            <a:endParaRPr lang="uk-UA" sz="2400" b="1" dirty="0" smtClean="0"/>
          </a:p>
          <a:p>
            <a:r>
              <a:rPr lang="ru-RU" sz="2400" b="1" dirty="0" smtClean="0"/>
              <a:t>І до неба потяглися.</a:t>
            </a:r>
            <a:endParaRPr lang="uk-UA" sz="2400" b="1" dirty="0" smtClean="0"/>
          </a:p>
          <a:p>
            <a:r>
              <a:rPr lang="ru-RU" sz="2400" b="1" dirty="0" smtClean="0"/>
              <a:t>Політали, покружляли,</a:t>
            </a:r>
            <a:endParaRPr lang="uk-UA" sz="2400" b="1" dirty="0" smtClean="0"/>
          </a:p>
          <a:p>
            <a:r>
              <a:rPr lang="ru-RU" sz="2400" b="1" dirty="0" smtClean="0"/>
              <a:t>Дружно  сіли й тихо стало.</a:t>
            </a:r>
            <a:endParaRPr lang="uk-UA" sz="2400" b="1" dirty="0" smtClean="0"/>
          </a:p>
          <a:p>
            <a:endParaRPr lang="uk-UA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183</Words>
  <PresentationFormat>Экран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 Тема: «Гуси - лебеді».   Конкретизовані навчальні цілі:   Удосконалювати навички усвідомленого, виразного художнього  читання п’єси – казки; вчити  розрізняти  і характеризувати  позитивних  і  негативних дійових осіб за їхніми вчинками, інсценізувати уривки тексту, висловлювати судження; розвивати творчі здібності, зв’язне мовлення; виховувати почуття доброти, толерантність до  інших  культур.    </vt:lpstr>
      <vt:lpstr>Закони уроку </vt:lpstr>
      <vt:lpstr>Мовна  розминка </vt:lpstr>
      <vt:lpstr> Чистомовка  </vt:lpstr>
      <vt:lpstr>Прочитати  прислів’я  на одному мовному видиху.   Після короткого  видиху  – паузи – вдиху  прочитати прислів’я повністю,  повторити  2 рази.  </vt:lpstr>
      <vt:lpstr>Інсценізація  п’єси – казки «Бабусина  пригода»</vt:lpstr>
      <vt:lpstr>Доберіть слова, близькі за значенням</vt:lpstr>
      <vt:lpstr>—   Проінтонуйте  слова  відповідно  розділовим  знакам.          ! ? . </vt:lpstr>
      <vt:lpstr>Фізкультхвилинка (під музику) </vt:lpstr>
      <vt:lpstr>Аналіз  змісту п’єси – казки.  Вибіркове читання . </vt:lpstr>
      <vt:lpstr>Перегляд відеозапису казки Групова форма роботи </vt:lpstr>
      <vt:lpstr>Гра «Я - режисер»  </vt:lpstr>
      <vt:lpstr>Характеристика дійових осіб  п’єси – казки.   </vt:lpstr>
      <vt:lpstr>Підсумок уроку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«Гуси - лебеді».  Тема: «Гуси - лебеді».  Мета: Удосконалювати навички усвідомленого, виразного художнього  читання п’єси – казки; вчити  розрізняти  і характеризувати  позитивних  і  негативних дійових осіб за їхніми вчинками, інсценізувати уривки тексту, висловлювати судження; розвивати творчі здібності, зв’язне мовлення; виховувати почуття доброти, толерантність до  інших  культур.    </dc:title>
  <dc:creator>User</dc:creator>
  <cp:lastModifiedBy>User</cp:lastModifiedBy>
  <cp:revision>22</cp:revision>
  <dcterms:created xsi:type="dcterms:W3CDTF">2014-03-05T17:43:42Z</dcterms:created>
  <dcterms:modified xsi:type="dcterms:W3CDTF">2014-03-23T20:16:27Z</dcterms:modified>
</cp:coreProperties>
</file>