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319" r:id="rId2"/>
    <p:sldId id="310" r:id="rId3"/>
    <p:sldId id="281" r:id="rId4"/>
    <p:sldId id="274" r:id="rId5"/>
    <p:sldId id="297" r:id="rId6"/>
    <p:sldId id="294" r:id="rId7"/>
    <p:sldId id="298" r:id="rId8"/>
    <p:sldId id="311" r:id="rId9"/>
    <p:sldId id="256" r:id="rId10"/>
    <p:sldId id="296" r:id="rId11"/>
    <p:sldId id="305" r:id="rId12"/>
    <p:sldId id="306" r:id="rId13"/>
    <p:sldId id="299" r:id="rId14"/>
    <p:sldId id="317" r:id="rId15"/>
    <p:sldId id="318" r:id="rId16"/>
    <p:sldId id="300" r:id="rId17"/>
    <p:sldId id="312" r:id="rId18"/>
    <p:sldId id="295" r:id="rId19"/>
    <p:sldId id="257" r:id="rId20"/>
    <p:sldId id="302" r:id="rId21"/>
    <p:sldId id="303" r:id="rId22"/>
    <p:sldId id="304" r:id="rId23"/>
    <p:sldId id="307" r:id="rId24"/>
    <p:sldId id="308" r:id="rId25"/>
    <p:sldId id="309" r:id="rId26"/>
    <p:sldId id="279" r:id="rId27"/>
    <p:sldId id="314" r:id="rId28"/>
    <p:sldId id="315" r:id="rId29"/>
    <p:sldId id="316" r:id="rId30"/>
    <p:sldId id="320" r:id="rId31"/>
    <p:sldId id="321" r:id="rId3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3D6AA1"/>
    <a:srgbClr val="0040C0"/>
    <a:srgbClr val="9EA2F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1" autoAdjust="0"/>
    <p:restoredTop sz="93581" autoAdjust="0"/>
  </p:normalViewPr>
  <p:slideViewPr>
    <p:cSldViewPr>
      <p:cViewPr varScale="1">
        <p:scale>
          <a:sx n="84" d="100"/>
          <a:sy n="84" d="100"/>
        </p:scale>
        <p:origin x="96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A23E6-D053-48A4-B0F3-4B0C1F8A09C2}" type="doc">
      <dgm:prSet loTypeId="urn:microsoft.com/office/officeart/2005/8/layout/chevron2" loCatId="process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F0FDCC8-211C-4690-87C5-3D5AE398C941}">
      <dgm:prSet phldrT="[Текст]" phldr="1"/>
      <dgm:spPr>
        <a:solidFill>
          <a:srgbClr val="990000"/>
        </a:solidFill>
      </dgm:spPr>
      <dgm:t>
        <a:bodyPr/>
        <a:lstStyle/>
        <a:p>
          <a:endParaRPr lang="ru-RU" dirty="0"/>
        </a:p>
      </dgm:t>
    </dgm:pt>
    <dgm:pt modelId="{E015DCAB-578E-4FB9-BCDD-DB3ABABF978D}" type="parTrans" cxnId="{4483B21C-3439-4A53-8EE3-98B2696C7543}">
      <dgm:prSet/>
      <dgm:spPr/>
      <dgm:t>
        <a:bodyPr/>
        <a:lstStyle/>
        <a:p>
          <a:endParaRPr lang="ru-RU"/>
        </a:p>
      </dgm:t>
    </dgm:pt>
    <dgm:pt modelId="{5C7A86B9-08B7-417D-B229-EA1A890E6C8B}" type="sibTrans" cxnId="{4483B21C-3439-4A53-8EE3-98B2696C7543}">
      <dgm:prSet/>
      <dgm:spPr/>
      <dgm:t>
        <a:bodyPr/>
        <a:lstStyle/>
        <a:p>
          <a:endParaRPr lang="ru-RU"/>
        </a:p>
      </dgm:t>
    </dgm:pt>
    <dgm:pt modelId="{78E83641-2A01-4F3A-B06C-634B396490CE}">
      <dgm:prSet phldrT="[Текст]" custT="1"/>
      <dgm:spPr/>
      <dgm:t>
        <a:bodyPr/>
        <a:lstStyle/>
        <a:p>
          <a:r>
            <a:rPr lang="uk-UA" sz="2000" b="1" i="1" dirty="0" smtClean="0">
              <a:latin typeface="+mn-lt"/>
            </a:rPr>
            <a:t>паралельність</a:t>
          </a:r>
          <a:endParaRPr lang="ru-RU" sz="2000" b="1" i="1" dirty="0">
            <a:latin typeface="+mn-lt"/>
          </a:endParaRPr>
        </a:p>
      </dgm:t>
    </dgm:pt>
    <dgm:pt modelId="{6C2A1952-05B6-42B3-993F-7D5B8818BD71}" type="parTrans" cxnId="{E0645F37-B9F0-42EE-A0B6-B73F23789DA2}">
      <dgm:prSet/>
      <dgm:spPr/>
      <dgm:t>
        <a:bodyPr/>
        <a:lstStyle/>
        <a:p>
          <a:endParaRPr lang="ru-RU"/>
        </a:p>
      </dgm:t>
    </dgm:pt>
    <dgm:pt modelId="{3A0928EA-815F-4F9D-879F-12D247B115D7}" type="sibTrans" cxnId="{E0645F37-B9F0-42EE-A0B6-B73F23789DA2}">
      <dgm:prSet/>
      <dgm:spPr/>
      <dgm:t>
        <a:bodyPr/>
        <a:lstStyle/>
        <a:p>
          <a:endParaRPr lang="ru-RU"/>
        </a:p>
      </dgm:t>
    </dgm:pt>
    <dgm:pt modelId="{1465D4B4-B010-46EB-A66D-13F021251201}">
      <dgm:prSet phldrT="[Текст]" phldr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 dirty="0"/>
        </a:p>
      </dgm:t>
    </dgm:pt>
    <dgm:pt modelId="{9E706DBE-08B0-4FB7-AA4A-1F7B899B3799}" type="parTrans" cxnId="{C44DC5B6-F435-47C7-9FB4-F1E623AE37A5}">
      <dgm:prSet/>
      <dgm:spPr/>
      <dgm:t>
        <a:bodyPr/>
        <a:lstStyle/>
        <a:p>
          <a:endParaRPr lang="ru-RU"/>
        </a:p>
      </dgm:t>
    </dgm:pt>
    <dgm:pt modelId="{E6BE95E6-E98B-4A9B-82F1-915B00730AE2}" type="sibTrans" cxnId="{C44DC5B6-F435-47C7-9FB4-F1E623AE37A5}">
      <dgm:prSet/>
      <dgm:spPr/>
      <dgm:t>
        <a:bodyPr/>
        <a:lstStyle/>
        <a:p>
          <a:endParaRPr lang="ru-RU"/>
        </a:p>
      </dgm:t>
    </dgm:pt>
    <dgm:pt modelId="{EC27EA8B-8D88-48AE-BAD6-B5C31049E5B9}">
      <dgm:prSet phldrT="[Текст]" custT="1"/>
      <dgm:spPr/>
      <dgm:t>
        <a:bodyPr/>
        <a:lstStyle/>
        <a:p>
          <a:r>
            <a:rPr lang="uk-UA" sz="2000" b="1" i="1" dirty="0" smtClean="0"/>
            <a:t>відношення довжин відрізків паралельних прямих та відрізків однієї прямої</a:t>
          </a:r>
          <a:endParaRPr lang="ru-RU" sz="2000" b="1" i="1" dirty="0"/>
        </a:p>
      </dgm:t>
    </dgm:pt>
    <dgm:pt modelId="{929C2EF5-83F8-4485-BFE7-84BBE7B49C9A}" type="parTrans" cxnId="{DC791157-E1C4-4ABE-9BC7-918B56C82564}">
      <dgm:prSet/>
      <dgm:spPr/>
      <dgm:t>
        <a:bodyPr/>
        <a:lstStyle/>
        <a:p>
          <a:endParaRPr lang="ru-RU"/>
        </a:p>
      </dgm:t>
    </dgm:pt>
    <dgm:pt modelId="{00F2FFBC-A725-43B4-8CF7-C127BF73ED85}" type="sibTrans" cxnId="{DC791157-E1C4-4ABE-9BC7-918B56C82564}">
      <dgm:prSet/>
      <dgm:spPr/>
      <dgm:t>
        <a:bodyPr/>
        <a:lstStyle/>
        <a:p>
          <a:endParaRPr lang="ru-RU"/>
        </a:p>
      </dgm:t>
    </dgm:pt>
    <dgm:pt modelId="{35249CDC-22D6-4F6F-81CA-4ACD779445EE}" type="pres">
      <dgm:prSet presAssocID="{969A23E6-D053-48A4-B0F3-4B0C1F8A09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A78210-0C2D-4BD8-B1E7-3F4125016C8E}" type="pres">
      <dgm:prSet presAssocID="{9F0FDCC8-211C-4690-87C5-3D5AE398C941}" presName="composite" presStyleCnt="0"/>
      <dgm:spPr/>
    </dgm:pt>
    <dgm:pt modelId="{8FB32787-5675-4BD7-8E34-BEF46451004F}" type="pres">
      <dgm:prSet presAssocID="{9F0FDCC8-211C-4690-87C5-3D5AE398C941}" presName="parentText" presStyleLbl="alignNode1" presStyleIdx="0" presStyleCnt="2" custLinFactNeighborY="-74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97E30-22CA-4B82-BFF0-6EFC6B747C07}" type="pres">
      <dgm:prSet presAssocID="{9F0FDCC8-211C-4690-87C5-3D5AE398C941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9F5A8-8957-4568-8C7C-894DE93A69A6}" type="pres">
      <dgm:prSet presAssocID="{5C7A86B9-08B7-417D-B229-EA1A890E6C8B}" presName="sp" presStyleCnt="0"/>
      <dgm:spPr/>
    </dgm:pt>
    <dgm:pt modelId="{1C96BD84-4E36-413B-B951-EE4A451BB3A0}" type="pres">
      <dgm:prSet presAssocID="{1465D4B4-B010-46EB-A66D-13F021251201}" presName="composite" presStyleCnt="0"/>
      <dgm:spPr/>
    </dgm:pt>
    <dgm:pt modelId="{3AA8957D-91F2-4663-BC11-5A5510419DAF}" type="pres">
      <dgm:prSet presAssocID="{1465D4B4-B010-46EB-A66D-13F021251201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6C01E-0B9A-4E3F-99BE-17C7CF59BA1C}" type="pres">
      <dgm:prSet presAssocID="{1465D4B4-B010-46EB-A66D-13F021251201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645F37-B9F0-42EE-A0B6-B73F23789DA2}" srcId="{9F0FDCC8-211C-4690-87C5-3D5AE398C941}" destId="{78E83641-2A01-4F3A-B06C-634B396490CE}" srcOrd="0" destOrd="0" parTransId="{6C2A1952-05B6-42B3-993F-7D5B8818BD71}" sibTransId="{3A0928EA-815F-4F9D-879F-12D247B115D7}"/>
    <dgm:cxn modelId="{EFCE4D66-C114-4CB3-A60E-51AF7654CE87}" type="presOf" srcId="{9F0FDCC8-211C-4690-87C5-3D5AE398C941}" destId="{8FB32787-5675-4BD7-8E34-BEF46451004F}" srcOrd="0" destOrd="0" presId="urn:microsoft.com/office/officeart/2005/8/layout/chevron2"/>
    <dgm:cxn modelId="{E8F057BC-5D2C-4122-BDF9-8550281DCD41}" type="presOf" srcId="{78E83641-2A01-4F3A-B06C-634B396490CE}" destId="{CC897E30-22CA-4B82-BFF0-6EFC6B747C07}" srcOrd="0" destOrd="0" presId="urn:microsoft.com/office/officeart/2005/8/layout/chevron2"/>
    <dgm:cxn modelId="{DC791157-E1C4-4ABE-9BC7-918B56C82564}" srcId="{1465D4B4-B010-46EB-A66D-13F021251201}" destId="{EC27EA8B-8D88-48AE-BAD6-B5C31049E5B9}" srcOrd="0" destOrd="0" parTransId="{929C2EF5-83F8-4485-BFE7-84BBE7B49C9A}" sibTransId="{00F2FFBC-A725-43B4-8CF7-C127BF73ED85}"/>
    <dgm:cxn modelId="{2DE315CE-BAC0-4044-A280-D191204FE13C}" type="presOf" srcId="{1465D4B4-B010-46EB-A66D-13F021251201}" destId="{3AA8957D-91F2-4663-BC11-5A5510419DAF}" srcOrd="0" destOrd="0" presId="urn:microsoft.com/office/officeart/2005/8/layout/chevron2"/>
    <dgm:cxn modelId="{DC27FCA0-3818-4173-BB0C-248C14317570}" type="presOf" srcId="{969A23E6-D053-48A4-B0F3-4B0C1F8A09C2}" destId="{35249CDC-22D6-4F6F-81CA-4ACD779445EE}" srcOrd="0" destOrd="0" presId="urn:microsoft.com/office/officeart/2005/8/layout/chevron2"/>
    <dgm:cxn modelId="{C101BA32-8FE5-4CFB-9E70-86B486BE0597}" type="presOf" srcId="{EC27EA8B-8D88-48AE-BAD6-B5C31049E5B9}" destId="{9C06C01E-0B9A-4E3F-99BE-17C7CF59BA1C}" srcOrd="0" destOrd="0" presId="urn:microsoft.com/office/officeart/2005/8/layout/chevron2"/>
    <dgm:cxn modelId="{C44DC5B6-F435-47C7-9FB4-F1E623AE37A5}" srcId="{969A23E6-D053-48A4-B0F3-4B0C1F8A09C2}" destId="{1465D4B4-B010-46EB-A66D-13F021251201}" srcOrd="1" destOrd="0" parTransId="{9E706DBE-08B0-4FB7-AA4A-1F7B899B3799}" sibTransId="{E6BE95E6-E98B-4A9B-82F1-915B00730AE2}"/>
    <dgm:cxn modelId="{4483B21C-3439-4A53-8EE3-98B2696C7543}" srcId="{969A23E6-D053-48A4-B0F3-4B0C1F8A09C2}" destId="{9F0FDCC8-211C-4690-87C5-3D5AE398C941}" srcOrd="0" destOrd="0" parTransId="{E015DCAB-578E-4FB9-BCDD-DB3ABABF978D}" sibTransId="{5C7A86B9-08B7-417D-B229-EA1A890E6C8B}"/>
    <dgm:cxn modelId="{E6228E6C-640A-4858-84B4-C589544907C2}" type="presParOf" srcId="{35249CDC-22D6-4F6F-81CA-4ACD779445EE}" destId="{BFA78210-0C2D-4BD8-B1E7-3F4125016C8E}" srcOrd="0" destOrd="0" presId="urn:microsoft.com/office/officeart/2005/8/layout/chevron2"/>
    <dgm:cxn modelId="{98A5816B-017D-4D03-B10D-3E1E6697461B}" type="presParOf" srcId="{BFA78210-0C2D-4BD8-B1E7-3F4125016C8E}" destId="{8FB32787-5675-4BD7-8E34-BEF46451004F}" srcOrd="0" destOrd="0" presId="urn:microsoft.com/office/officeart/2005/8/layout/chevron2"/>
    <dgm:cxn modelId="{6DD62F8F-0EFB-403F-ACF4-61A688C45B23}" type="presParOf" srcId="{BFA78210-0C2D-4BD8-B1E7-3F4125016C8E}" destId="{CC897E30-22CA-4B82-BFF0-6EFC6B747C07}" srcOrd="1" destOrd="0" presId="urn:microsoft.com/office/officeart/2005/8/layout/chevron2"/>
    <dgm:cxn modelId="{942B0110-9C2B-4D11-AAC3-E5A1A92A7336}" type="presParOf" srcId="{35249CDC-22D6-4F6F-81CA-4ACD779445EE}" destId="{A599F5A8-8957-4568-8C7C-894DE93A69A6}" srcOrd="1" destOrd="0" presId="urn:microsoft.com/office/officeart/2005/8/layout/chevron2"/>
    <dgm:cxn modelId="{9F4E383B-37E1-4FAF-9417-6BBC1853D4D1}" type="presParOf" srcId="{35249CDC-22D6-4F6F-81CA-4ACD779445EE}" destId="{1C96BD84-4E36-413B-B951-EE4A451BB3A0}" srcOrd="2" destOrd="0" presId="urn:microsoft.com/office/officeart/2005/8/layout/chevron2"/>
    <dgm:cxn modelId="{3A3F0F65-71F3-4D6E-B505-04294914E8F4}" type="presParOf" srcId="{1C96BD84-4E36-413B-B951-EE4A451BB3A0}" destId="{3AA8957D-91F2-4663-BC11-5A5510419DAF}" srcOrd="0" destOrd="0" presId="urn:microsoft.com/office/officeart/2005/8/layout/chevron2"/>
    <dgm:cxn modelId="{28202F35-6489-4714-99AF-677F5AA32C32}" type="presParOf" srcId="{1C96BD84-4E36-413B-B951-EE4A451BB3A0}" destId="{9C06C01E-0B9A-4E3F-99BE-17C7CF59BA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9A23E6-D053-48A4-B0F3-4B0C1F8A09C2}" type="doc">
      <dgm:prSet loTypeId="urn:microsoft.com/office/officeart/2005/8/layout/chevron2" loCatId="process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9F0FDCC8-211C-4690-87C5-3D5AE398C941}">
      <dgm:prSet phldrT="[Текст]" phldr="1"/>
      <dgm:spPr>
        <a:solidFill>
          <a:srgbClr val="990000"/>
        </a:solidFill>
      </dgm:spPr>
      <dgm:t>
        <a:bodyPr/>
        <a:lstStyle/>
        <a:p>
          <a:endParaRPr lang="ru-RU" dirty="0"/>
        </a:p>
      </dgm:t>
    </dgm:pt>
    <dgm:pt modelId="{E015DCAB-578E-4FB9-BCDD-DB3ABABF978D}" type="parTrans" cxnId="{4483B21C-3439-4A53-8EE3-98B2696C7543}">
      <dgm:prSet/>
      <dgm:spPr/>
      <dgm:t>
        <a:bodyPr/>
        <a:lstStyle/>
        <a:p>
          <a:endParaRPr lang="ru-RU"/>
        </a:p>
      </dgm:t>
    </dgm:pt>
    <dgm:pt modelId="{5C7A86B9-08B7-417D-B229-EA1A890E6C8B}" type="sibTrans" cxnId="{4483B21C-3439-4A53-8EE3-98B2696C7543}">
      <dgm:prSet/>
      <dgm:spPr/>
      <dgm:t>
        <a:bodyPr/>
        <a:lstStyle/>
        <a:p>
          <a:endParaRPr lang="ru-RU"/>
        </a:p>
      </dgm:t>
    </dgm:pt>
    <dgm:pt modelId="{78E83641-2A01-4F3A-B06C-634B396490CE}">
      <dgm:prSet phldrT="[Текст]" custT="1"/>
      <dgm:spPr/>
      <dgm:t>
        <a:bodyPr/>
        <a:lstStyle/>
        <a:p>
          <a:r>
            <a:rPr lang="uk-UA" sz="2000" b="1" i="1" dirty="0" smtClean="0">
              <a:latin typeface="+mn-lt"/>
            </a:rPr>
            <a:t>величини кутів</a:t>
          </a:r>
          <a:endParaRPr lang="ru-RU" sz="2000" b="1" i="1" dirty="0">
            <a:latin typeface="+mn-lt"/>
          </a:endParaRPr>
        </a:p>
      </dgm:t>
    </dgm:pt>
    <dgm:pt modelId="{6C2A1952-05B6-42B3-993F-7D5B8818BD71}" type="parTrans" cxnId="{E0645F37-B9F0-42EE-A0B6-B73F23789DA2}">
      <dgm:prSet/>
      <dgm:spPr/>
      <dgm:t>
        <a:bodyPr/>
        <a:lstStyle/>
        <a:p>
          <a:endParaRPr lang="ru-RU"/>
        </a:p>
      </dgm:t>
    </dgm:pt>
    <dgm:pt modelId="{3A0928EA-815F-4F9D-879F-12D247B115D7}" type="sibTrans" cxnId="{E0645F37-B9F0-42EE-A0B6-B73F23789DA2}">
      <dgm:prSet/>
      <dgm:spPr/>
      <dgm:t>
        <a:bodyPr/>
        <a:lstStyle/>
        <a:p>
          <a:endParaRPr lang="ru-RU"/>
        </a:p>
      </dgm:t>
    </dgm:pt>
    <dgm:pt modelId="{1465D4B4-B010-46EB-A66D-13F021251201}">
      <dgm:prSet phldrT="[Текст]" phldr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 dirty="0"/>
        </a:p>
      </dgm:t>
    </dgm:pt>
    <dgm:pt modelId="{9E706DBE-08B0-4FB7-AA4A-1F7B899B3799}" type="parTrans" cxnId="{C44DC5B6-F435-47C7-9FB4-F1E623AE37A5}">
      <dgm:prSet/>
      <dgm:spPr/>
      <dgm:t>
        <a:bodyPr/>
        <a:lstStyle/>
        <a:p>
          <a:endParaRPr lang="ru-RU"/>
        </a:p>
      </dgm:t>
    </dgm:pt>
    <dgm:pt modelId="{E6BE95E6-E98B-4A9B-82F1-915B00730AE2}" type="sibTrans" cxnId="{C44DC5B6-F435-47C7-9FB4-F1E623AE37A5}">
      <dgm:prSet/>
      <dgm:spPr/>
      <dgm:t>
        <a:bodyPr/>
        <a:lstStyle/>
        <a:p>
          <a:endParaRPr lang="ru-RU"/>
        </a:p>
      </dgm:t>
    </dgm:pt>
    <dgm:pt modelId="{EC27EA8B-8D88-48AE-BAD6-B5C31049E5B9}">
      <dgm:prSet phldrT="[Текст]" custT="1"/>
      <dgm:spPr/>
      <dgm:t>
        <a:bodyPr/>
        <a:lstStyle/>
        <a:p>
          <a:r>
            <a:rPr lang="uk-UA" sz="2000" b="1" i="1" dirty="0" smtClean="0"/>
            <a:t>відстані</a:t>
          </a:r>
          <a:endParaRPr lang="ru-RU" sz="2000" b="1" i="1" dirty="0"/>
        </a:p>
      </dgm:t>
    </dgm:pt>
    <dgm:pt modelId="{929C2EF5-83F8-4485-BFE7-84BBE7B49C9A}" type="parTrans" cxnId="{DC791157-E1C4-4ABE-9BC7-918B56C82564}">
      <dgm:prSet/>
      <dgm:spPr/>
      <dgm:t>
        <a:bodyPr/>
        <a:lstStyle/>
        <a:p>
          <a:endParaRPr lang="ru-RU"/>
        </a:p>
      </dgm:t>
    </dgm:pt>
    <dgm:pt modelId="{00F2FFBC-A725-43B4-8CF7-C127BF73ED85}" type="sibTrans" cxnId="{DC791157-E1C4-4ABE-9BC7-918B56C82564}">
      <dgm:prSet/>
      <dgm:spPr/>
      <dgm:t>
        <a:bodyPr/>
        <a:lstStyle/>
        <a:p>
          <a:endParaRPr lang="ru-RU"/>
        </a:p>
      </dgm:t>
    </dgm:pt>
    <dgm:pt modelId="{35249CDC-22D6-4F6F-81CA-4ACD779445EE}" type="pres">
      <dgm:prSet presAssocID="{969A23E6-D053-48A4-B0F3-4B0C1F8A09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A78210-0C2D-4BD8-B1E7-3F4125016C8E}" type="pres">
      <dgm:prSet presAssocID="{9F0FDCC8-211C-4690-87C5-3D5AE398C941}" presName="composite" presStyleCnt="0"/>
      <dgm:spPr/>
    </dgm:pt>
    <dgm:pt modelId="{8FB32787-5675-4BD7-8E34-BEF46451004F}" type="pres">
      <dgm:prSet presAssocID="{9F0FDCC8-211C-4690-87C5-3D5AE398C941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97E30-22CA-4B82-BFF0-6EFC6B747C07}" type="pres">
      <dgm:prSet presAssocID="{9F0FDCC8-211C-4690-87C5-3D5AE398C941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9F5A8-8957-4568-8C7C-894DE93A69A6}" type="pres">
      <dgm:prSet presAssocID="{5C7A86B9-08B7-417D-B229-EA1A890E6C8B}" presName="sp" presStyleCnt="0"/>
      <dgm:spPr/>
    </dgm:pt>
    <dgm:pt modelId="{1C96BD84-4E36-413B-B951-EE4A451BB3A0}" type="pres">
      <dgm:prSet presAssocID="{1465D4B4-B010-46EB-A66D-13F021251201}" presName="composite" presStyleCnt="0"/>
      <dgm:spPr/>
    </dgm:pt>
    <dgm:pt modelId="{3AA8957D-91F2-4663-BC11-5A5510419DAF}" type="pres">
      <dgm:prSet presAssocID="{1465D4B4-B010-46EB-A66D-13F021251201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6C01E-0B9A-4E3F-99BE-17C7CF59BA1C}" type="pres">
      <dgm:prSet presAssocID="{1465D4B4-B010-46EB-A66D-13F021251201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6C3847-9C4F-428A-809D-50702F036E2C}" type="presOf" srcId="{969A23E6-D053-48A4-B0F3-4B0C1F8A09C2}" destId="{35249CDC-22D6-4F6F-81CA-4ACD779445EE}" srcOrd="0" destOrd="0" presId="urn:microsoft.com/office/officeart/2005/8/layout/chevron2"/>
    <dgm:cxn modelId="{D9D40D14-7682-4F56-823B-EBBCE8868EF2}" type="presOf" srcId="{9F0FDCC8-211C-4690-87C5-3D5AE398C941}" destId="{8FB32787-5675-4BD7-8E34-BEF46451004F}" srcOrd="0" destOrd="0" presId="urn:microsoft.com/office/officeart/2005/8/layout/chevron2"/>
    <dgm:cxn modelId="{D98142A1-A17B-4B74-8623-EC5C626F8F55}" type="presOf" srcId="{1465D4B4-B010-46EB-A66D-13F021251201}" destId="{3AA8957D-91F2-4663-BC11-5A5510419DAF}" srcOrd="0" destOrd="0" presId="urn:microsoft.com/office/officeart/2005/8/layout/chevron2"/>
    <dgm:cxn modelId="{BE77C54D-0D37-4A0D-8737-5ADA3303CF4C}" type="presOf" srcId="{EC27EA8B-8D88-48AE-BAD6-B5C31049E5B9}" destId="{9C06C01E-0B9A-4E3F-99BE-17C7CF59BA1C}" srcOrd="0" destOrd="0" presId="urn:microsoft.com/office/officeart/2005/8/layout/chevron2"/>
    <dgm:cxn modelId="{E0645F37-B9F0-42EE-A0B6-B73F23789DA2}" srcId="{9F0FDCC8-211C-4690-87C5-3D5AE398C941}" destId="{78E83641-2A01-4F3A-B06C-634B396490CE}" srcOrd="0" destOrd="0" parTransId="{6C2A1952-05B6-42B3-993F-7D5B8818BD71}" sibTransId="{3A0928EA-815F-4F9D-879F-12D247B115D7}"/>
    <dgm:cxn modelId="{78F17700-3057-4F8A-B05A-F7570E2A4FA2}" type="presOf" srcId="{78E83641-2A01-4F3A-B06C-634B396490CE}" destId="{CC897E30-22CA-4B82-BFF0-6EFC6B747C07}" srcOrd="0" destOrd="0" presId="urn:microsoft.com/office/officeart/2005/8/layout/chevron2"/>
    <dgm:cxn modelId="{DC791157-E1C4-4ABE-9BC7-918B56C82564}" srcId="{1465D4B4-B010-46EB-A66D-13F021251201}" destId="{EC27EA8B-8D88-48AE-BAD6-B5C31049E5B9}" srcOrd="0" destOrd="0" parTransId="{929C2EF5-83F8-4485-BFE7-84BBE7B49C9A}" sibTransId="{00F2FFBC-A725-43B4-8CF7-C127BF73ED85}"/>
    <dgm:cxn modelId="{C44DC5B6-F435-47C7-9FB4-F1E623AE37A5}" srcId="{969A23E6-D053-48A4-B0F3-4B0C1F8A09C2}" destId="{1465D4B4-B010-46EB-A66D-13F021251201}" srcOrd="1" destOrd="0" parTransId="{9E706DBE-08B0-4FB7-AA4A-1F7B899B3799}" sibTransId="{E6BE95E6-E98B-4A9B-82F1-915B00730AE2}"/>
    <dgm:cxn modelId="{4483B21C-3439-4A53-8EE3-98B2696C7543}" srcId="{969A23E6-D053-48A4-B0F3-4B0C1F8A09C2}" destId="{9F0FDCC8-211C-4690-87C5-3D5AE398C941}" srcOrd="0" destOrd="0" parTransId="{E015DCAB-578E-4FB9-BCDD-DB3ABABF978D}" sibTransId="{5C7A86B9-08B7-417D-B229-EA1A890E6C8B}"/>
    <dgm:cxn modelId="{542FC7A4-858C-458D-AF5A-99EDBA945599}" type="presParOf" srcId="{35249CDC-22D6-4F6F-81CA-4ACD779445EE}" destId="{BFA78210-0C2D-4BD8-B1E7-3F4125016C8E}" srcOrd="0" destOrd="0" presId="urn:microsoft.com/office/officeart/2005/8/layout/chevron2"/>
    <dgm:cxn modelId="{88585792-C464-43CE-97BF-C1C00AA9E080}" type="presParOf" srcId="{BFA78210-0C2D-4BD8-B1E7-3F4125016C8E}" destId="{8FB32787-5675-4BD7-8E34-BEF46451004F}" srcOrd="0" destOrd="0" presId="urn:microsoft.com/office/officeart/2005/8/layout/chevron2"/>
    <dgm:cxn modelId="{50E52418-177D-4B0B-9F00-06F9831F77A1}" type="presParOf" srcId="{BFA78210-0C2D-4BD8-B1E7-3F4125016C8E}" destId="{CC897E30-22CA-4B82-BFF0-6EFC6B747C07}" srcOrd="1" destOrd="0" presId="urn:microsoft.com/office/officeart/2005/8/layout/chevron2"/>
    <dgm:cxn modelId="{E6698D4A-57D5-4DBA-9339-F42F60D2C76D}" type="presParOf" srcId="{35249CDC-22D6-4F6F-81CA-4ACD779445EE}" destId="{A599F5A8-8957-4568-8C7C-894DE93A69A6}" srcOrd="1" destOrd="0" presId="urn:microsoft.com/office/officeart/2005/8/layout/chevron2"/>
    <dgm:cxn modelId="{FCF20295-122A-47B1-B796-6FE12300F830}" type="presParOf" srcId="{35249CDC-22D6-4F6F-81CA-4ACD779445EE}" destId="{1C96BD84-4E36-413B-B951-EE4A451BB3A0}" srcOrd="2" destOrd="0" presId="urn:microsoft.com/office/officeart/2005/8/layout/chevron2"/>
    <dgm:cxn modelId="{AD1FBEDE-F179-49F9-9EC0-C2FB283CBDF1}" type="presParOf" srcId="{1C96BD84-4E36-413B-B951-EE4A451BB3A0}" destId="{3AA8957D-91F2-4663-BC11-5A5510419DAF}" srcOrd="0" destOrd="0" presId="urn:microsoft.com/office/officeart/2005/8/layout/chevron2"/>
    <dgm:cxn modelId="{B8479789-C64D-491C-9E27-42DC68BFED1D}" type="presParOf" srcId="{1C96BD84-4E36-413B-B951-EE4A451BB3A0}" destId="{9C06C01E-0B9A-4E3F-99BE-17C7CF59BA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32787-5675-4BD7-8E34-BEF46451004F}">
      <dsp:nvSpPr>
        <dsp:cNvPr id="0" name=""/>
        <dsp:cNvSpPr/>
      </dsp:nvSpPr>
      <dsp:spPr>
        <a:xfrm rot="5400000">
          <a:off x="-147844" y="147844"/>
          <a:ext cx="985630" cy="689941"/>
        </a:xfrm>
        <a:prstGeom prst="chevron">
          <a:avLst/>
        </a:prstGeom>
        <a:solidFill>
          <a:srgbClr val="99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344971"/>
        <a:ext cx="689941" cy="295689"/>
      </dsp:txXfrm>
    </dsp:sp>
    <dsp:sp modelId="{CC897E30-22CA-4B82-BFF0-6EFC6B747C07}">
      <dsp:nvSpPr>
        <dsp:cNvPr id="0" name=""/>
        <dsp:cNvSpPr/>
      </dsp:nvSpPr>
      <dsp:spPr>
        <a:xfrm rot="5400000">
          <a:off x="3301004" y="-2609204"/>
          <a:ext cx="640659" cy="58627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i="1" kern="1200" dirty="0" smtClean="0">
              <a:latin typeface="+mn-lt"/>
            </a:rPr>
            <a:t>паралельність</a:t>
          </a:r>
          <a:endParaRPr lang="ru-RU" sz="2000" b="1" i="1" kern="1200" dirty="0">
            <a:latin typeface="+mn-lt"/>
          </a:endParaRPr>
        </a:p>
      </dsp:txBody>
      <dsp:txXfrm rot="-5400000">
        <a:off x="689941" y="33133"/>
        <a:ext cx="5831512" cy="578111"/>
      </dsp:txXfrm>
    </dsp:sp>
    <dsp:sp modelId="{3AA8957D-91F2-4663-BC11-5A5510419DAF}">
      <dsp:nvSpPr>
        <dsp:cNvPr id="0" name=""/>
        <dsp:cNvSpPr/>
      </dsp:nvSpPr>
      <dsp:spPr>
        <a:xfrm rot="5400000">
          <a:off x="-147844" y="816539"/>
          <a:ext cx="985630" cy="689941"/>
        </a:xfrm>
        <a:prstGeom prst="chevron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1013666"/>
        <a:ext cx="689941" cy="295689"/>
      </dsp:txXfrm>
    </dsp:sp>
    <dsp:sp modelId="{9C06C01E-0B9A-4E3F-99BE-17C7CF59BA1C}">
      <dsp:nvSpPr>
        <dsp:cNvPr id="0" name=""/>
        <dsp:cNvSpPr/>
      </dsp:nvSpPr>
      <dsp:spPr>
        <a:xfrm rot="5400000">
          <a:off x="3301004" y="-1942368"/>
          <a:ext cx="640659" cy="58627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i="1" kern="1200" dirty="0" smtClean="0"/>
            <a:t>відношення довжин відрізків паралельних прямих та відрізків однієї прямої</a:t>
          </a:r>
          <a:endParaRPr lang="ru-RU" sz="2000" b="1" i="1" kern="1200" dirty="0"/>
        </a:p>
      </dsp:txBody>
      <dsp:txXfrm rot="-5400000">
        <a:off x="689941" y="699969"/>
        <a:ext cx="5831512" cy="578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32787-5675-4BD7-8E34-BEF46451004F}">
      <dsp:nvSpPr>
        <dsp:cNvPr id="0" name=""/>
        <dsp:cNvSpPr/>
      </dsp:nvSpPr>
      <dsp:spPr>
        <a:xfrm rot="5400000">
          <a:off x="-147989" y="149040"/>
          <a:ext cx="986593" cy="690615"/>
        </a:xfrm>
        <a:prstGeom prst="chevron">
          <a:avLst/>
        </a:prstGeom>
        <a:solidFill>
          <a:srgbClr val="99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346359"/>
        <a:ext cx="690615" cy="295978"/>
      </dsp:txXfrm>
    </dsp:sp>
    <dsp:sp modelId="{CC897E30-22CA-4B82-BFF0-6EFC6B747C07}">
      <dsp:nvSpPr>
        <dsp:cNvPr id="0" name=""/>
        <dsp:cNvSpPr/>
      </dsp:nvSpPr>
      <dsp:spPr>
        <a:xfrm rot="5400000">
          <a:off x="3301028" y="-2609361"/>
          <a:ext cx="641286" cy="58621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i="1" kern="1200" dirty="0" smtClean="0">
              <a:latin typeface="+mn-lt"/>
            </a:rPr>
            <a:t>величини кутів</a:t>
          </a:r>
          <a:endParaRPr lang="ru-RU" sz="2000" b="1" i="1" kern="1200" dirty="0">
            <a:latin typeface="+mn-lt"/>
          </a:endParaRPr>
        </a:p>
      </dsp:txBody>
      <dsp:txXfrm rot="-5400000">
        <a:off x="690616" y="32356"/>
        <a:ext cx="5830807" cy="578676"/>
      </dsp:txXfrm>
    </dsp:sp>
    <dsp:sp modelId="{3AA8957D-91F2-4663-BC11-5A5510419DAF}">
      <dsp:nvSpPr>
        <dsp:cNvPr id="0" name=""/>
        <dsp:cNvSpPr/>
      </dsp:nvSpPr>
      <dsp:spPr>
        <a:xfrm rot="5400000">
          <a:off x="-147989" y="816527"/>
          <a:ext cx="986593" cy="690615"/>
        </a:xfrm>
        <a:prstGeom prst="chevron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1013846"/>
        <a:ext cx="690615" cy="295978"/>
      </dsp:txXfrm>
    </dsp:sp>
    <dsp:sp modelId="{9C06C01E-0B9A-4E3F-99BE-17C7CF59BA1C}">
      <dsp:nvSpPr>
        <dsp:cNvPr id="0" name=""/>
        <dsp:cNvSpPr/>
      </dsp:nvSpPr>
      <dsp:spPr>
        <a:xfrm rot="5400000">
          <a:off x="3301028" y="-1941874"/>
          <a:ext cx="641286" cy="58621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i="1" kern="1200" dirty="0" smtClean="0"/>
            <a:t>відстані</a:t>
          </a:r>
          <a:endParaRPr lang="ru-RU" sz="2000" b="1" i="1" kern="1200" dirty="0"/>
        </a:p>
      </dsp:txBody>
      <dsp:txXfrm rot="-5400000">
        <a:off x="690616" y="699843"/>
        <a:ext cx="5830807" cy="578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1AE1CD-09E5-4C9A-9BEA-E1D524F9BEB9}" type="datetimeFigureOut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57E261B-7943-46DE-8BC9-1331961B8FA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1095E-135E-4CDF-A2F2-8E6FC6C73D15}" type="datetime1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11178-AEB9-4D03-B1F4-C8110D247D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3150913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741C0-A6DD-4862-AF6F-34DF5D16AD13}" type="datetime1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C80B4-68BE-4E0C-8139-6A3B168096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3726804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6B605-3523-45ED-99B4-EDB258CBDAE0}" type="datetime1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2A6FA-318E-4956-B6AE-7255031090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8833234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6BCEF-7E1C-4570-8C66-B757323522B8}" type="datetime1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4731B-264B-434E-8B65-9A28202D69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3006065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585C3-EB71-4D6B-AF10-9253125B8D48}" type="datetime1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EE0C1-65F3-4395-86D6-87A7195D7D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9321415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DB8E-D2EF-48D1-B22A-75C760B1EC89}" type="datetime1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C9D17-1DFF-4FC8-B0AC-A2D79EF04B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2846739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1B72E-BD7E-45C4-8050-D8368A065A9A}" type="datetime1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0A5E1-CFB5-468B-B37A-F769DD58DB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671045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21608-BE01-4CEB-8DCB-EBA5C8EFE511}" type="datetime1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68318-3F93-41E6-ACD0-5ABC6BF0FC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6159930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41012-4FA6-48D0-9BA7-666D91B60A5C}" type="datetime1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509CE-8E43-4DE0-B286-8B963D22D9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0330439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93E73-015C-436B-B99C-173E27713D60}" type="datetime1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70406-CED1-4803-8025-CF7E7DB074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439941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79970-75BC-46EC-B245-EFEB0E093A50}" type="datetime1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AD734-1705-4AE2-B6EB-AED2F9F79F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162404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3D61A4-CA33-4059-8327-6B4BDA0C82BD}" type="datetime1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24382E1-8EBE-45C6-A9E0-5E29216297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C37206-4858-4D48-B940-A90C3A0D5FEA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1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0563" y="4376738"/>
            <a:ext cx="4032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000" i="1" dirty="0">
              <a:latin typeface="+mn-lt"/>
            </a:endParaRPr>
          </a:p>
        </p:txBody>
      </p:sp>
      <p:pic>
        <p:nvPicPr>
          <p:cNvPr id="2052" name="Picture 11" descr="http://cde.sipkro.ru/moodle/file.php/1/2c5e6bccb3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4005263"/>
            <a:ext cx="278288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Заголовок 3"/>
          <p:cNvSpPr>
            <a:spLocks noGrp="1"/>
          </p:cNvSpPr>
          <p:nvPr>
            <p:ph type="title"/>
          </p:nvPr>
        </p:nvSpPr>
        <p:spPr>
          <a:xfrm>
            <a:off x="385763" y="1412875"/>
            <a:ext cx="8229600" cy="2963863"/>
          </a:xfrm>
        </p:spPr>
        <p:txBody>
          <a:bodyPr/>
          <a:lstStyle/>
          <a:p>
            <a:r>
              <a:rPr lang="uk-UA" altLang="ru-RU" sz="3600" b="1" i="1" smtClean="0"/>
              <a:t>Презентація на тему</a:t>
            </a:r>
            <a:r>
              <a:rPr lang="uk-UA" altLang="ru-RU" b="1" i="1" smtClean="0"/>
              <a:t/>
            </a:r>
            <a:br>
              <a:rPr lang="uk-UA" altLang="ru-RU" b="1" i="1" smtClean="0"/>
            </a:br>
            <a:r>
              <a:rPr lang="uk-UA" altLang="ru-RU" sz="800" b="1" i="1" smtClean="0"/>
              <a:t/>
            </a:r>
            <a:br>
              <a:rPr lang="uk-UA" altLang="ru-RU" sz="800" b="1" i="1" smtClean="0"/>
            </a:br>
            <a:r>
              <a:rPr lang="uk-UA" altLang="ru-RU" sz="3600" b="1" i="1" smtClean="0">
                <a:solidFill>
                  <a:srgbClr val="990000"/>
                </a:solidFill>
              </a:rPr>
              <a:t>«Ортогональне проектування. Площа ортогональної проекції многокутника»</a:t>
            </a:r>
            <a:endParaRPr lang="ru-RU" altLang="ru-RU" sz="3600" b="1" i="1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363" y="650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3600" b="1" i="1" dirty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</a:rPr>
              <a:t>ртогональне проектування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26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752CA4-D15E-4FF4-ACF6-C8665F72F58C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10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76700"/>
            <a:ext cx="44196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5724525" y="50196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Равнобедренный треугольник 46"/>
          <p:cNvSpPr/>
          <p:nvPr/>
        </p:nvSpPr>
        <p:spPr>
          <a:xfrm>
            <a:off x="1962150" y="4497388"/>
            <a:ext cx="2020888" cy="384175"/>
          </a:xfrm>
          <a:prstGeom prst="triangle">
            <a:avLst>
              <a:gd name="adj" fmla="val 65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971550" y="5164138"/>
            <a:ext cx="9906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sz="2800" b="1" i="1" dirty="0">
                <a:latin typeface="+mn-lt"/>
              </a:rPr>
              <a:t>α</a:t>
            </a:r>
            <a:endParaRPr lang="ru-RU" sz="2800" b="1" i="1" dirty="0">
              <a:latin typeface="+mn-lt"/>
            </a:endParaRPr>
          </a:p>
        </p:txBody>
      </p:sp>
      <p:cxnSp>
        <p:nvCxnSpPr>
          <p:cNvPr id="15" name="Прямая соединительная линия 14"/>
          <p:cNvCxnSpPr>
            <a:stCxn id="39" idx="2"/>
          </p:cNvCxnSpPr>
          <p:nvPr/>
        </p:nvCxnSpPr>
        <p:spPr>
          <a:xfrm flipH="1">
            <a:off x="1954213" y="2544763"/>
            <a:ext cx="7937" cy="233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39" idx="0"/>
          </p:cNvCxnSpPr>
          <p:nvPr/>
        </p:nvCxnSpPr>
        <p:spPr>
          <a:xfrm flipH="1">
            <a:off x="3289300" y="2163763"/>
            <a:ext cx="12700" cy="2416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39" idx="4"/>
          </p:cNvCxnSpPr>
          <p:nvPr/>
        </p:nvCxnSpPr>
        <p:spPr>
          <a:xfrm>
            <a:off x="3971925" y="2954338"/>
            <a:ext cx="11113" cy="1927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Равнобедренный треугольник 38"/>
          <p:cNvSpPr/>
          <p:nvPr/>
        </p:nvSpPr>
        <p:spPr>
          <a:xfrm rot="690600">
            <a:off x="2005013" y="2114550"/>
            <a:ext cx="2051050" cy="641350"/>
          </a:xfrm>
          <a:prstGeom prst="triangle">
            <a:avLst>
              <a:gd name="adj" fmla="val 60284"/>
            </a:avLst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32" name="Прямая соединительная линия 31"/>
          <p:cNvCxnSpPr>
            <a:stCxn id="39" idx="0"/>
          </p:cNvCxnSpPr>
          <p:nvPr/>
        </p:nvCxnSpPr>
        <p:spPr>
          <a:xfrm flipH="1">
            <a:off x="3289300" y="2163763"/>
            <a:ext cx="12700" cy="6651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219700" y="2474913"/>
            <a:ext cx="360045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2400" b="1" i="1" dirty="0">
                <a:solidFill>
                  <a:srgbClr val="990000"/>
                </a:solidFill>
                <a:latin typeface="+mn-lt"/>
              </a:rPr>
              <a:t>Ортогональним </a:t>
            </a:r>
            <a:r>
              <a:rPr lang="uk-UA" sz="2400" b="1" i="1" dirty="0">
                <a:latin typeface="+mn-lt"/>
              </a:rPr>
              <a:t>називається проектування, при якому </a:t>
            </a:r>
            <a:r>
              <a:rPr lang="uk-UA" sz="2400" b="1" i="1" dirty="0" err="1">
                <a:latin typeface="+mn-lt"/>
              </a:rPr>
              <a:t>проектуючі</a:t>
            </a:r>
            <a:r>
              <a:rPr lang="uk-UA" sz="2400" b="1" i="1" dirty="0">
                <a:latin typeface="+mn-lt"/>
              </a:rPr>
              <a:t> прямі перпендикулярні до площини проекцій.</a:t>
            </a:r>
            <a:endParaRPr lang="ru-RU" sz="2400" b="1" i="1" dirty="0">
              <a:latin typeface="+mn-lt"/>
            </a:endParaRPr>
          </a:p>
        </p:txBody>
      </p:sp>
      <p:sp>
        <p:nvSpPr>
          <p:cNvPr id="11278" name="Прямоугольник 24"/>
          <p:cNvSpPr>
            <a:spLocks noChangeArrowheads="1"/>
          </p:cNvSpPr>
          <p:nvPr/>
        </p:nvSpPr>
        <p:spPr bwMode="auto">
          <a:xfrm>
            <a:off x="1720850" y="219075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А</a:t>
            </a:r>
            <a:endParaRPr lang="ru-RU" altLang="ru-RU" b="1" i="1"/>
          </a:p>
        </p:txBody>
      </p:sp>
      <p:sp>
        <p:nvSpPr>
          <p:cNvPr id="11279" name="Прямоугольник 25"/>
          <p:cNvSpPr>
            <a:spLocks noChangeArrowheads="1"/>
          </p:cNvSpPr>
          <p:nvPr/>
        </p:nvSpPr>
        <p:spPr bwMode="auto">
          <a:xfrm>
            <a:off x="3125788" y="1793875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В</a:t>
            </a:r>
            <a:endParaRPr lang="ru-RU" altLang="ru-RU" b="1" i="1"/>
          </a:p>
        </p:txBody>
      </p:sp>
      <p:sp>
        <p:nvSpPr>
          <p:cNvPr id="11280" name="Прямоугольник 26"/>
          <p:cNvSpPr>
            <a:spLocks noChangeArrowheads="1"/>
          </p:cNvSpPr>
          <p:nvPr/>
        </p:nvSpPr>
        <p:spPr bwMode="auto">
          <a:xfrm>
            <a:off x="3983038" y="2644775"/>
            <a:ext cx="352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С</a:t>
            </a:r>
            <a:endParaRPr lang="ru-RU" altLang="ru-RU" b="1" i="1"/>
          </a:p>
        </p:txBody>
      </p:sp>
      <p:sp>
        <p:nvSpPr>
          <p:cNvPr id="11281" name="Прямоугольник 27"/>
          <p:cNvSpPr>
            <a:spLocks noChangeArrowheads="1"/>
          </p:cNvSpPr>
          <p:nvPr/>
        </p:nvSpPr>
        <p:spPr bwMode="auto">
          <a:xfrm>
            <a:off x="1600200" y="4794250"/>
            <a:ext cx="450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А</a:t>
            </a:r>
            <a:r>
              <a:rPr lang="uk-UA" altLang="ru-RU" sz="1200" b="1" i="1"/>
              <a:t>1</a:t>
            </a:r>
            <a:endParaRPr lang="ru-RU" altLang="ru-RU" sz="1200" b="1" i="1"/>
          </a:p>
        </p:txBody>
      </p:sp>
      <p:sp>
        <p:nvSpPr>
          <p:cNvPr id="11282" name="Прямоугольник 45"/>
          <p:cNvSpPr>
            <a:spLocks noChangeArrowheads="1"/>
          </p:cNvSpPr>
          <p:nvPr/>
        </p:nvSpPr>
        <p:spPr bwMode="auto">
          <a:xfrm>
            <a:off x="3251200" y="4210050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В</a:t>
            </a:r>
            <a:r>
              <a:rPr lang="uk-UA" altLang="ru-RU" sz="1200" b="1" i="1"/>
              <a:t>1</a:t>
            </a:r>
            <a:endParaRPr lang="ru-RU" altLang="ru-RU" sz="1200" b="1" i="1"/>
          </a:p>
        </p:txBody>
      </p:sp>
      <p:sp>
        <p:nvSpPr>
          <p:cNvPr id="11283" name="Прямоугольник 47"/>
          <p:cNvSpPr>
            <a:spLocks noChangeArrowheads="1"/>
          </p:cNvSpPr>
          <p:nvPr/>
        </p:nvSpPr>
        <p:spPr bwMode="auto">
          <a:xfrm>
            <a:off x="3940175" y="4783138"/>
            <a:ext cx="434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С</a:t>
            </a:r>
            <a:r>
              <a:rPr lang="uk-UA" altLang="ru-RU" sz="1200" b="1" i="1"/>
              <a:t>1</a:t>
            </a:r>
            <a:endParaRPr lang="ru-RU" altLang="ru-RU" sz="1200" b="1" i="1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954213" y="4652963"/>
            <a:ext cx="169862" cy="36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124075" y="4652963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125788" y="4365625"/>
            <a:ext cx="0" cy="184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125788" y="4335463"/>
            <a:ext cx="163512" cy="30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851275" y="4635500"/>
            <a:ext cx="0" cy="15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851275" y="4635500"/>
            <a:ext cx="131763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363" y="650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2600" b="1" i="1" dirty="0" smtClean="0">
                <a:solidFill>
                  <a:schemeClr val="accent2">
                    <a:lumMod val="50000"/>
                  </a:schemeClr>
                </a:solidFill>
              </a:rPr>
              <a:t>Застосування ортогонального проектування</a:t>
            </a:r>
            <a:endParaRPr lang="ru-RU" sz="2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29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21D7A6-CFA3-443D-9BEE-94BA71675C48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11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5724525" y="50196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2" descr="http://edu.nstu.ru/education/educourses/ig/Graphbook2004/book/001/051/161/img/pic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521493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http://tg.rulitru.ru/tw_files2/urls_1/4/d-3007/3007_html_169792e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781425"/>
            <a:ext cx="3633787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363" y="650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2600" b="1" i="1" dirty="0" smtClean="0">
                <a:solidFill>
                  <a:schemeClr val="accent2">
                    <a:lumMod val="50000"/>
                  </a:schemeClr>
                </a:solidFill>
              </a:rPr>
              <a:t>Застосування ортогонального проектування</a:t>
            </a:r>
            <a:endParaRPr lang="ru-RU" sz="2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31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976180-411F-4688-A3EB-14B023844BCD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12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5724525" y="50196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Picture 2" descr="http://gortransport.kharkov.ua/bus/ps/raf977/schemes/raf977_scheme_sizes_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76200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363" y="650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3600" b="1" i="1" dirty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</a:rPr>
              <a:t>ртогональне проектування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33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147523-6D72-44DB-AA08-AA9E3A260A5A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13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222750"/>
            <a:ext cx="84963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5724525" y="50196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971550" y="5164138"/>
            <a:ext cx="9906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sz="2800" b="1" i="1" dirty="0">
                <a:latin typeface="+mn-lt"/>
              </a:rPr>
              <a:t>α</a:t>
            </a:r>
            <a:endParaRPr lang="ru-RU" sz="2800" b="1" i="1" dirty="0">
              <a:latin typeface="+mn-lt"/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1720850" y="219075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А</a:t>
            </a:r>
            <a:endParaRPr lang="ru-RU" altLang="ru-RU" b="1" i="1"/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2771775" y="1628775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В</a:t>
            </a:r>
            <a:endParaRPr lang="ru-RU" altLang="ru-RU" b="1" i="1"/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3492500" y="2420938"/>
            <a:ext cx="35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С</a:t>
            </a:r>
            <a:endParaRPr lang="ru-RU" altLang="ru-RU" b="1" i="1"/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1600200" y="4794250"/>
            <a:ext cx="450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А</a:t>
            </a:r>
            <a:r>
              <a:rPr lang="uk-UA" altLang="ru-RU" sz="1200" b="1" i="1"/>
              <a:t>1</a:t>
            </a:r>
            <a:endParaRPr lang="ru-RU" altLang="ru-RU" sz="1200" b="1" i="1"/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2627313" y="4572000"/>
            <a:ext cx="436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В</a:t>
            </a:r>
            <a:r>
              <a:rPr lang="uk-UA" altLang="ru-RU" sz="1200" b="1" i="1"/>
              <a:t>1</a:t>
            </a:r>
            <a:endParaRPr lang="ru-RU" altLang="ru-RU" sz="1200" b="1" i="1"/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3556000" y="4941888"/>
            <a:ext cx="436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С</a:t>
            </a:r>
            <a:r>
              <a:rPr lang="uk-UA" altLang="ru-RU" sz="1200" b="1" i="1"/>
              <a:t>1</a:t>
            </a:r>
            <a:endParaRPr lang="ru-RU" altLang="ru-RU" sz="1200" b="1" i="1"/>
          </a:p>
        </p:txBody>
      </p:sp>
      <p:sp>
        <p:nvSpPr>
          <p:cNvPr id="3" name="Овал 2"/>
          <p:cNvSpPr/>
          <p:nvPr/>
        </p:nvSpPr>
        <p:spPr>
          <a:xfrm>
            <a:off x="1933575" y="4876800"/>
            <a:ext cx="46038" cy="4603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933575" y="2544763"/>
            <a:ext cx="46038" cy="46037"/>
          </a:xfrm>
          <a:prstGeom prst="ellipse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998788" y="1979613"/>
            <a:ext cx="565150" cy="728662"/>
          </a:xfrm>
          <a:prstGeom prst="line">
            <a:avLst/>
          </a:prstGeom>
          <a:ln w="190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375150" y="2371725"/>
            <a:ext cx="0" cy="641350"/>
          </a:xfrm>
          <a:prstGeom prst="line">
            <a:avLst/>
          </a:prstGeom>
          <a:ln w="190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2995613" y="1974850"/>
            <a:ext cx="44450" cy="46038"/>
          </a:xfrm>
          <a:prstGeom prst="ellipse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360863" y="2371725"/>
            <a:ext cx="46037" cy="46038"/>
          </a:xfrm>
          <a:prstGeom prst="ellipse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356100" y="3027363"/>
            <a:ext cx="46038" cy="46037"/>
          </a:xfrm>
          <a:prstGeom prst="ellipse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563938" y="5084763"/>
            <a:ext cx="46037" cy="46037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356100" y="5038725"/>
            <a:ext cx="46038" cy="4603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H="1">
            <a:off x="5292725" y="1760538"/>
            <a:ext cx="1150938" cy="1524000"/>
          </a:xfrm>
          <a:prstGeom prst="line">
            <a:avLst/>
          </a:prstGeom>
          <a:ln w="190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7451725" y="1766888"/>
            <a:ext cx="0" cy="1157287"/>
          </a:xfrm>
          <a:prstGeom prst="line">
            <a:avLst/>
          </a:prstGeom>
          <a:ln w="190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7451725" y="2584450"/>
            <a:ext cx="0" cy="2352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5583238" y="2924175"/>
            <a:ext cx="0" cy="2058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300788" y="1974850"/>
            <a:ext cx="0" cy="2597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375150" y="3073400"/>
            <a:ext cx="0" cy="1939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3575050" y="2732088"/>
            <a:ext cx="0" cy="2352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2998788" y="2020888"/>
            <a:ext cx="0" cy="2735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5" idx="4"/>
          </p:cNvCxnSpPr>
          <p:nvPr/>
        </p:nvCxnSpPr>
        <p:spPr>
          <a:xfrm flipH="1">
            <a:off x="1952625" y="2590800"/>
            <a:ext cx="4763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2987675" y="4724400"/>
            <a:ext cx="46038" cy="4603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429500" y="4937125"/>
            <a:ext cx="46038" cy="4603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66" name="Прямая соединительная линия 65"/>
          <p:cNvCxnSpPr>
            <a:endCxn id="49" idx="3"/>
          </p:cNvCxnSpPr>
          <p:nvPr/>
        </p:nvCxnSpPr>
        <p:spPr>
          <a:xfrm>
            <a:off x="3009900" y="4760913"/>
            <a:ext cx="560388" cy="36353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5256213" y="4441825"/>
            <a:ext cx="1331912" cy="72231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/>
          <p:cNvSpPr>
            <a:spLocks noChangeArrowheads="1"/>
          </p:cNvSpPr>
          <p:nvPr/>
        </p:nvSpPr>
        <p:spPr bwMode="auto">
          <a:xfrm>
            <a:off x="4051300" y="2124075"/>
            <a:ext cx="376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i="1"/>
              <a:t>M</a:t>
            </a:r>
            <a:endParaRPr lang="ru-RU" altLang="ru-RU" b="1" i="1"/>
          </a:p>
        </p:txBody>
      </p:sp>
      <p:sp>
        <p:nvSpPr>
          <p:cNvPr id="84" name="Прямоугольник 83"/>
          <p:cNvSpPr>
            <a:spLocks noChangeArrowheads="1"/>
          </p:cNvSpPr>
          <p:nvPr/>
        </p:nvSpPr>
        <p:spPr bwMode="auto">
          <a:xfrm>
            <a:off x="4059238" y="2887663"/>
            <a:ext cx="35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i="1"/>
              <a:t>K</a:t>
            </a:r>
            <a:endParaRPr lang="ru-RU" altLang="ru-RU" b="1" i="1"/>
          </a:p>
        </p:txBody>
      </p:sp>
      <p:sp>
        <p:nvSpPr>
          <p:cNvPr id="85" name="Прямоугольник 84"/>
          <p:cNvSpPr>
            <a:spLocks noChangeArrowheads="1"/>
          </p:cNvSpPr>
          <p:nvPr/>
        </p:nvSpPr>
        <p:spPr bwMode="auto">
          <a:xfrm>
            <a:off x="4049713" y="4868863"/>
            <a:ext cx="327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i="1"/>
              <a:t>L</a:t>
            </a:r>
            <a:endParaRPr lang="ru-RU" altLang="ru-RU" b="1" i="1"/>
          </a:p>
        </p:txBody>
      </p:sp>
      <p:sp>
        <p:nvSpPr>
          <p:cNvPr id="86" name="Прямоугольник 85"/>
          <p:cNvSpPr>
            <a:spLocks noChangeArrowheads="1"/>
          </p:cNvSpPr>
          <p:nvPr/>
        </p:nvSpPr>
        <p:spPr bwMode="auto">
          <a:xfrm>
            <a:off x="7126288" y="478790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i="1"/>
              <a:t>N</a:t>
            </a:r>
            <a:endParaRPr lang="ru-RU" altLang="ru-RU" b="1" i="1"/>
          </a:p>
        </p:txBody>
      </p:sp>
      <p:sp>
        <p:nvSpPr>
          <p:cNvPr id="87" name="Прямоугольник 86"/>
          <p:cNvSpPr>
            <a:spLocks noChangeArrowheads="1"/>
          </p:cNvSpPr>
          <p:nvPr/>
        </p:nvSpPr>
        <p:spPr bwMode="auto">
          <a:xfrm>
            <a:off x="5746750" y="1925638"/>
            <a:ext cx="388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i="1"/>
              <a:t>m</a:t>
            </a:r>
            <a:endParaRPr lang="ru-RU" altLang="ru-RU" b="1" i="1"/>
          </a:p>
        </p:txBody>
      </p:sp>
      <p:sp>
        <p:nvSpPr>
          <p:cNvPr id="88" name="Прямоугольник 87"/>
          <p:cNvSpPr>
            <a:spLocks noChangeArrowheads="1"/>
          </p:cNvSpPr>
          <p:nvPr/>
        </p:nvSpPr>
        <p:spPr bwMode="auto">
          <a:xfrm>
            <a:off x="5892800" y="4684713"/>
            <a:ext cx="468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i="1"/>
              <a:t>m</a:t>
            </a:r>
            <a:r>
              <a:rPr lang="en-US" altLang="ru-RU" sz="1100" b="1" i="1"/>
              <a:t>1</a:t>
            </a:r>
            <a:endParaRPr lang="ru-RU" altLang="ru-RU" sz="1100" b="1" i="1"/>
          </a:p>
        </p:txBody>
      </p:sp>
      <p:sp>
        <p:nvSpPr>
          <p:cNvPr id="89" name="Прямоугольник 88"/>
          <p:cNvSpPr>
            <a:spLocks noChangeArrowheads="1"/>
          </p:cNvSpPr>
          <p:nvPr/>
        </p:nvSpPr>
        <p:spPr bwMode="auto">
          <a:xfrm>
            <a:off x="7100888" y="2051050"/>
            <a:ext cx="325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i="1"/>
              <a:t>n</a:t>
            </a:r>
            <a:endParaRPr lang="ru-RU" altLang="ru-RU" b="1" i="1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995613" y="2395538"/>
            <a:ext cx="550862" cy="336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995613" y="2236788"/>
            <a:ext cx="127000" cy="85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122613" y="2325688"/>
            <a:ext cx="0" cy="146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3556000" y="2708275"/>
            <a:ext cx="46038" cy="46038"/>
          </a:xfrm>
          <a:prstGeom prst="ellipse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46" grpId="0"/>
      <p:bldP spid="48" grpId="0"/>
      <p:bldP spid="3" grpId="0" animBg="1"/>
      <p:bldP spid="5" grpId="0" animBg="1"/>
      <p:bldP spid="40" grpId="0" animBg="1"/>
      <p:bldP spid="42" grpId="0" animBg="1"/>
      <p:bldP spid="44" grpId="0" animBg="1"/>
      <p:bldP spid="49" grpId="0" animBg="1"/>
      <p:bldP spid="50" grpId="0" animBg="1"/>
      <p:bldP spid="45" grpId="0" animBg="1"/>
      <p:bldP spid="65" grpId="0" animBg="1"/>
      <p:bldP spid="83" grpId="0"/>
      <p:bldP spid="84" grpId="0"/>
      <p:bldP spid="85" grpId="0"/>
      <p:bldP spid="86" grpId="0"/>
      <p:bldP spid="87" grpId="0"/>
      <p:bldP spid="88" grpId="0"/>
      <p:bldP spid="89" grpId="0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87AD74-C75B-4769-A2DC-4D004E0DD8EC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14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87363" y="650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</a:rPr>
              <a:t>Теорема Піфагора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476375" y="5373688"/>
            <a:ext cx="532765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268538" y="1773238"/>
            <a:ext cx="0" cy="43926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708400" y="2636838"/>
            <a:ext cx="1655763" cy="1331912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708400" y="2636838"/>
            <a:ext cx="0" cy="273685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387975" y="4005263"/>
            <a:ext cx="0" cy="1368425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268538" y="2636838"/>
            <a:ext cx="1439862" cy="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268538" y="4005263"/>
            <a:ext cx="3119437" cy="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835150" y="5445125"/>
            <a:ext cx="4333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2800" b="1" i="1" dirty="0">
                <a:latin typeface="+mn-lt"/>
              </a:rPr>
              <a:t>О </a:t>
            </a:r>
            <a:endParaRPr lang="ru-RU" sz="2800" b="1" i="1" dirty="0">
              <a:latin typeface="+mn-lt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627313" y="5522913"/>
            <a:ext cx="215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2000" b="1" i="1"/>
              <a:t>1</a:t>
            </a:r>
            <a:endParaRPr lang="ru-RU" altLang="ru-RU" sz="2000" b="1" i="1"/>
          </a:p>
        </p:txBody>
      </p:sp>
      <p:sp>
        <p:nvSpPr>
          <p:cNvPr id="27" name="TextBox 26"/>
          <p:cNvSpPr txBox="1"/>
          <p:nvPr/>
        </p:nvSpPr>
        <p:spPr>
          <a:xfrm>
            <a:off x="6483350" y="5373688"/>
            <a:ext cx="2889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2400" b="1" i="1" dirty="0">
                <a:latin typeface="+mn-lt"/>
              </a:rPr>
              <a:t>х</a:t>
            </a:r>
            <a:endParaRPr lang="ru-RU" sz="2400" b="1" i="1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39913" y="1628775"/>
            <a:ext cx="2873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2400" b="1" i="1" dirty="0">
                <a:latin typeface="+mn-lt"/>
              </a:rPr>
              <a:t>у</a:t>
            </a:r>
            <a:endParaRPr lang="ru-RU" sz="2400" b="1" i="1" dirty="0">
              <a:latin typeface="+mn-lt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3683000" y="2609850"/>
            <a:ext cx="46038" cy="46038"/>
          </a:xfrm>
          <a:prstGeom prst="ellipse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353050" y="3975100"/>
            <a:ext cx="46038" cy="46038"/>
          </a:xfrm>
          <a:prstGeom prst="ellipse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2843213" y="53736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843213" y="5300663"/>
            <a:ext cx="0" cy="1444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500438" y="2132013"/>
            <a:ext cx="4572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i="1" dirty="0">
                <a:latin typeface="+mn-lt"/>
              </a:rPr>
              <a:t>A</a:t>
            </a:r>
            <a:endParaRPr lang="ru-RU" sz="2400" b="1" i="1" dirty="0"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54638" y="3790950"/>
            <a:ext cx="457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i="1" dirty="0">
                <a:latin typeface="+mn-lt"/>
              </a:rPr>
              <a:t>B</a:t>
            </a:r>
            <a:endParaRPr lang="ru-RU" sz="2400" b="1" i="1" dirty="0"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03588" y="3916363"/>
            <a:ext cx="457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i="1" dirty="0">
                <a:latin typeface="+mn-lt"/>
              </a:rPr>
              <a:t>C</a:t>
            </a:r>
            <a:endParaRPr lang="ru-RU" sz="2400" b="1" i="1" dirty="0"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32188" y="5430838"/>
            <a:ext cx="8953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i="1" dirty="0">
                <a:latin typeface="+mn-lt"/>
              </a:rPr>
              <a:t>A</a:t>
            </a:r>
            <a:r>
              <a:rPr lang="en-US" b="1" i="1" dirty="0">
                <a:latin typeface="+mn-lt"/>
              </a:rPr>
              <a:t>x</a:t>
            </a:r>
            <a:endParaRPr lang="ru-RU" b="1" i="1" dirty="0"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33550" y="2347913"/>
            <a:ext cx="5349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i="1" dirty="0">
                <a:latin typeface="+mn-lt"/>
              </a:rPr>
              <a:t>A</a:t>
            </a:r>
            <a:r>
              <a:rPr lang="en-US" b="1" i="1" dirty="0">
                <a:latin typeface="+mn-lt"/>
              </a:rPr>
              <a:t>y</a:t>
            </a:r>
            <a:endParaRPr lang="ru-RU" b="1" i="1" dirty="0"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65725" y="5430838"/>
            <a:ext cx="5905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i="1" dirty="0" err="1">
                <a:latin typeface="+mn-lt"/>
              </a:rPr>
              <a:t>B</a:t>
            </a:r>
            <a:r>
              <a:rPr lang="en-US" b="1" i="1" dirty="0" err="1">
                <a:latin typeface="+mn-lt"/>
              </a:rPr>
              <a:t>x</a:t>
            </a:r>
            <a:endParaRPr lang="ru-RU" b="1" i="1" dirty="0"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33550" y="3697288"/>
            <a:ext cx="5349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i="1" dirty="0">
                <a:latin typeface="+mn-lt"/>
              </a:rPr>
              <a:t>B</a:t>
            </a:r>
            <a:r>
              <a:rPr lang="en-US" b="1" i="1" dirty="0">
                <a:latin typeface="+mn-lt"/>
              </a:rPr>
              <a:t>y</a:t>
            </a:r>
            <a:endParaRPr lang="ru-RU" b="1" i="1" dirty="0">
              <a:latin typeface="+mn-lt"/>
            </a:endParaRPr>
          </a:p>
        </p:txBody>
      </p:sp>
      <p:cxnSp>
        <p:nvCxnSpPr>
          <p:cNvPr id="59" name="Прямая соединительная линия 58"/>
          <p:cNvCxnSpPr>
            <a:stCxn id="31" idx="3"/>
          </p:cNvCxnSpPr>
          <p:nvPr/>
        </p:nvCxnSpPr>
        <p:spPr>
          <a:xfrm>
            <a:off x="3689350" y="2649538"/>
            <a:ext cx="28575" cy="1338262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3703638" y="3987800"/>
            <a:ext cx="1660525" cy="33338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/>
          <p:cNvSpPr/>
          <p:nvPr/>
        </p:nvSpPr>
        <p:spPr>
          <a:xfrm>
            <a:off x="3684588" y="3952875"/>
            <a:ext cx="46037" cy="46038"/>
          </a:xfrm>
          <a:prstGeom prst="ellipse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4" name="TextBox 6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09997" y="2663076"/>
            <a:ext cx="2592288" cy="470000"/>
          </a:xfrm>
          <a:prstGeom prst="rect">
            <a:avLst/>
          </a:prstGeom>
          <a:blipFill rotWithShape="1">
            <a:blip r:embed="rId2"/>
            <a:stretch>
              <a:fillRect l="-471" t="-7792" b="-29870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65" name="TextBox 6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24128" y="3282614"/>
            <a:ext cx="3023092" cy="536750"/>
          </a:xfrm>
          <a:prstGeom prst="rect">
            <a:avLst/>
          </a:prstGeom>
          <a:blipFill rotWithShape="1">
            <a:blip r:embed="rId3"/>
            <a:stretch>
              <a:fillRect t="-2247" b="-16854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3717925" y="3697288"/>
            <a:ext cx="261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3979863" y="3697288"/>
            <a:ext cx="0" cy="277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Левая фигурная скобка 72"/>
          <p:cNvSpPr/>
          <p:nvPr/>
        </p:nvSpPr>
        <p:spPr>
          <a:xfrm>
            <a:off x="1979613" y="2649538"/>
            <a:ext cx="288925" cy="1322387"/>
          </a:xfrm>
          <a:prstGeom prst="leftBrace">
            <a:avLst>
              <a:gd name="adj1" fmla="val 8333"/>
              <a:gd name="adj2" fmla="val 49265"/>
            </a:avLst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5" name="Левая фигурная скобка 74"/>
          <p:cNvSpPr/>
          <p:nvPr/>
        </p:nvSpPr>
        <p:spPr>
          <a:xfrm rot="16200000">
            <a:off x="4409282" y="4706144"/>
            <a:ext cx="287337" cy="1622425"/>
          </a:xfrm>
          <a:prstGeom prst="leftBrace">
            <a:avLst>
              <a:gd name="adj1" fmla="val 8333"/>
              <a:gd name="adj2" fmla="val 49265"/>
            </a:avLst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9" grpId="0"/>
      <p:bldP spid="52" grpId="0"/>
      <p:bldP spid="53" grpId="0"/>
      <p:bldP spid="54" grpId="0"/>
      <p:bldP spid="55" grpId="0"/>
      <p:bldP spid="56" grpId="0"/>
      <p:bldP spid="63" grpId="0" animBg="1"/>
      <p:bldP spid="73" grpId="0" animBg="1"/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2224088" y="1892300"/>
            <a:ext cx="1368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600450" y="1500188"/>
            <a:ext cx="411163" cy="384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0AEB6B-59A5-4D0A-BB14-0A678E5057F2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15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87363" y="650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</a:rPr>
              <a:t>Просторова теорема Піфагора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627313" y="1268413"/>
            <a:ext cx="0" cy="28813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19" idx="0"/>
          </p:cNvCxnSpPr>
          <p:nvPr/>
        </p:nvCxnSpPr>
        <p:spPr>
          <a:xfrm>
            <a:off x="2627313" y="4149725"/>
            <a:ext cx="3816350" cy="12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116013" y="4149725"/>
            <a:ext cx="1511300" cy="1525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00788" y="4162425"/>
            <a:ext cx="2873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2400" b="1" i="1" dirty="0">
                <a:latin typeface="+mn-lt"/>
              </a:rPr>
              <a:t>у</a:t>
            </a:r>
            <a:endParaRPr lang="ru-RU" sz="2400" b="1" i="1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93800" y="5511800"/>
            <a:ext cx="2889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i="1" dirty="0">
                <a:latin typeface="+mn-lt"/>
              </a:rPr>
              <a:t>x</a:t>
            </a:r>
            <a:endParaRPr lang="ru-RU" sz="2400" b="1" i="1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9650" y="1065213"/>
            <a:ext cx="2889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i="1" dirty="0">
                <a:latin typeface="+mn-lt"/>
              </a:rPr>
              <a:t>z</a:t>
            </a:r>
            <a:endParaRPr lang="ru-RU" sz="2400" b="1" i="1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09838" y="4095750"/>
            <a:ext cx="431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2800" b="1" i="1" dirty="0">
                <a:latin typeface="+mn-lt"/>
              </a:rPr>
              <a:t>О </a:t>
            </a:r>
            <a:endParaRPr lang="ru-RU" sz="2800" b="1" i="1" dirty="0">
              <a:latin typeface="+mn-lt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635375" y="1916113"/>
            <a:ext cx="1152525" cy="865187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4787900" y="2781300"/>
            <a:ext cx="46038" cy="46038"/>
          </a:xfrm>
          <a:prstGeom prst="ellipse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592513" y="1871663"/>
            <a:ext cx="44450" cy="44450"/>
          </a:xfrm>
          <a:prstGeom prst="ellipse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647950" y="1504950"/>
            <a:ext cx="1368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246313" y="4540250"/>
            <a:ext cx="1368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2216150" y="1509713"/>
            <a:ext cx="411163" cy="384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3608388" y="4156075"/>
            <a:ext cx="411162" cy="384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12" name="Прямая соединительная линия 43011"/>
          <p:cNvCxnSpPr>
            <a:stCxn id="29" idx="2"/>
          </p:cNvCxnSpPr>
          <p:nvPr/>
        </p:nvCxnSpPr>
        <p:spPr>
          <a:xfrm>
            <a:off x="3592513" y="1893888"/>
            <a:ext cx="15875" cy="2646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019550" y="1516063"/>
            <a:ext cx="17463" cy="2646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216150" y="1893888"/>
            <a:ext cx="1588" cy="265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810125" y="2840038"/>
            <a:ext cx="17463" cy="2389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943600" y="1741488"/>
            <a:ext cx="17463" cy="2389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539875" y="2819400"/>
            <a:ext cx="15875" cy="2390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4833938" y="4162425"/>
            <a:ext cx="1106487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1541463" y="1754188"/>
            <a:ext cx="1106487" cy="1065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4833938" y="1746250"/>
            <a:ext cx="1106487" cy="1042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19" name="Прямая соединительная линия 43018"/>
          <p:cNvCxnSpPr/>
          <p:nvPr/>
        </p:nvCxnSpPr>
        <p:spPr>
          <a:xfrm>
            <a:off x="1547813" y="5229225"/>
            <a:ext cx="3279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616200" y="1741488"/>
            <a:ext cx="3324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endCxn id="28" idx="2"/>
          </p:cNvCxnSpPr>
          <p:nvPr/>
        </p:nvCxnSpPr>
        <p:spPr>
          <a:xfrm flipV="1">
            <a:off x="1549400" y="2803525"/>
            <a:ext cx="3238500" cy="1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26" name="Прямая соединительная линия 43025"/>
          <p:cNvCxnSpPr/>
          <p:nvPr/>
        </p:nvCxnSpPr>
        <p:spPr>
          <a:xfrm flipV="1">
            <a:off x="4037013" y="4149725"/>
            <a:ext cx="1906587" cy="158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2616200" y="1516063"/>
            <a:ext cx="11113" cy="2349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1547813" y="4529138"/>
            <a:ext cx="708025" cy="7207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Овал 71"/>
          <p:cNvSpPr/>
          <p:nvPr/>
        </p:nvSpPr>
        <p:spPr>
          <a:xfrm>
            <a:off x="2605088" y="1746250"/>
            <a:ext cx="46037" cy="4603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592388" y="1481138"/>
            <a:ext cx="46037" cy="46037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4005263" y="4143375"/>
            <a:ext cx="46037" cy="444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5916613" y="4130675"/>
            <a:ext cx="46037" cy="4603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2222500" y="4502150"/>
            <a:ext cx="46038" cy="4603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1549400" y="5189538"/>
            <a:ext cx="46038" cy="46037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3592513" y="2133600"/>
            <a:ext cx="1201737" cy="658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309938" y="1504950"/>
            <a:ext cx="457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i="1" dirty="0">
                <a:latin typeface="+mn-lt"/>
              </a:rPr>
              <a:t>A</a:t>
            </a:r>
            <a:endParaRPr lang="ru-RU" sz="2400" b="1" i="1" dirty="0">
              <a:latin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95838" y="2573338"/>
            <a:ext cx="4587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i="1" dirty="0">
                <a:latin typeface="+mn-lt"/>
              </a:rPr>
              <a:t>B</a:t>
            </a:r>
            <a:endParaRPr lang="ru-RU" sz="2400" b="1" i="1" dirty="0">
              <a:latin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767138" y="4097338"/>
            <a:ext cx="8969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i="1" dirty="0">
                <a:latin typeface="+mn-lt"/>
              </a:rPr>
              <a:t>A</a:t>
            </a:r>
            <a:r>
              <a:rPr lang="en-US" b="1" i="1" dirty="0">
                <a:latin typeface="+mn-lt"/>
              </a:rPr>
              <a:t>y</a:t>
            </a:r>
            <a:endParaRPr lang="ru-RU" b="1" i="1" dirty="0">
              <a:latin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806575" y="4186238"/>
            <a:ext cx="8969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i="1" dirty="0">
                <a:latin typeface="+mn-lt"/>
              </a:rPr>
              <a:t>A</a:t>
            </a:r>
            <a:r>
              <a:rPr lang="en-US" b="1" i="1" dirty="0">
                <a:latin typeface="+mn-lt"/>
              </a:rPr>
              <a:t>x</a:t>
            </a:r>
            <a:endParaRPr lang="ru-RU" b="1" i="1" dirty="0">
              <a:latin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20963" y="1230313"/>
            <a:ext cx="8969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i="1" dirty="0" err="1">
                <a:latin typeface="+mn-lt"/>
              </a:rPr>
              <a:t>A</a:t>
            </a:r>
            <a:r>
              <a:rPr lang="en-US" b="1" i="1" dirty="0" err="1">
                <a:latin typeface="+mn-lt"/>
              </a:rPr>
              <a:t>z</a:t>
            </a:r>
            <a:endParaRPr lang="ru-RU" b="1" i="1" dirty="0">
              <a:latin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672138" y="4127500"/>
            <a:ext cx="5889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i="1" dirty="0">
                <a:latin typeface="+mn-lt"/>
              </a:rPr>
              <a:t>B</a:t>
            </a:r>
            <a:r>
              <a:rPr lang="en-US" b="1" i="1" dirty="0">
                <a:latin typeface="+mn-lt"/>
              </a:rPr>
              <a:t>y</a:t>
            </a:r>
            <a:endParaRPr lang="ru-RU" b="1" i="1" dirty="0">
              <a:latin typeface="+mn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116013" y="4889500"/>
            <a:ext cx="5889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i="1" dirty="0" err="1">
                <a:latin typeface="+mn-lt"/>
              </a:rPr>
              <a:t>B</a:t>
            </a:r>
            <a:r>
              <a:rPr lang="en-US" b="1" i="1" dirty="0" err="1">
                <a:latin typeface="+mn-lt"/>
              </a:rPr>
              <a:t>x</a:t>
            </a:r>
            <a:endParaRPr lang="ru-RU" b="1" i="1" dirty="0"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568575" y="1828800"/>
            <a:ext cx="7635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i="1" dirty="0" err="1">
                <a:latin typeface="+mn-lt"/>
              </a:rPr>
              <a:t>B</a:t>
            </a:r>
            <a:r>
              <a:rPr lang="en-US" b="1" i="1" dirty="0" err="1">
                <a:latin typeface="+mn-lt"/>
              </a:rPr>
              <a:t>z</a:t>
            </a:r>
            <a:endParaRPr lang="ru-RU" b="1" i="1" dirty="0">
              <a:latin typeface="+mn-lt"/>
            </a:endParaRPr>
          </a:p>
        </p:txBody>
      </p:sp>
      <p:sp>
        <p:nvSpPr>
          <p:cNvPr id="90" name="TextBox 8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60844" y="5725537"/>
            <a:ext cx="5163484" cy="536750"/>
          </a:xfrm>
          <a:prstGeom prst="rect">
            <a:avLst/>
          </a:prstGeom>
          <a:blipFill rotWithShape="1">
            <a:blip r:embed="rId2"/>
            <a:stretch>
              <a:fillRect t="-2273" b="-18182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3617913" y="4552950"/>
            <a:ext cx="1203325" cy="658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4005263" y="1504950"/>
            <a:ext cx="1935162" cy="241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H="1">
            <a:off x="1541463" y="1884363"/>
            <a:ext cx="681037" cy="935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363" y="650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3600" b="1" i="1" dirty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</a:rPr>
              <a:t>ртогональне проектування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41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26B1A7-F5AB-4F51-83D4-2C2A613EAEC2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16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214813"/>
            <a:ext cx="8494712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5724525" y="50196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971550" y="5164138"/>
            <a:ext cx="9906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sz="2800" b="1" i="1" dirty="0">
                <a:latin typeface="+mn-lt"/>
              </a:rPr>
              <a:t>α</a:t>
            </a:r>
            <a:endParaRPr lang="ru-RU" sz="2800" b="1" i="1" dirty="0">
              <a:latin typeface="+mn-lt"/>
            </a:endParaRPr>
          </a:p>
        </p:txBody>
      </p:sp>
      <p:cxnSp>
        <p:nvCxnSpPr>
          <p:cNvPr id="55" name="Прямая соединительная линия 54"/>
          <p:cNvCxnSpPr>
            <a:endCxn id="61" idx="1"/>
          </p:cNvCxnSpPr>
          <p:nvPr/>
        </p:nvCxnSpPr>
        <p:spPr>
          <a:xfrm flipH="1">
            <a:off x="3268663" y="1774825"/>
            <a:ext cx="7937" cy="2701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endCxn id="61" idx="2"/>
          </p:cNvCxnSpPr>
          <p:nvPr/>
        </p:nvCxnSpPr>
        <p:spPr>
          <a:xfrm>
            <a:off x="4067175" y="2398713"/>
            <a:ext cx="28575" cy="2392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2205038" y="1949450"/>
            <a:ext cx="0" cy="2703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авильный пятиугольник 6"/>
          <p:cNvSpPr/>
          <p:nvPr/>
        </p:nvSpPr>
        <p:spPr>
          <a:xfrm rot="832848">
            <a:off x="2146300" y="1695450"/>
            <a:ext cx="1922463" cy="1208088"/>
          </a:xfrm>
          <a:custGeom>
            <a:avLst/>
            <a:gdLst>
              <a:gd name="connsiteX0" fmla="*/ 2 w 1909265"/>
              <a:gd name="connsiteY0" fmla="*/ 461212 h 1207473"/>
              <a:gd name="connsiteX1" fmla="*/ 954633 w 1909265"/>
              <a:gd name="connsiteY1" fmla="*/ 0 h 1207473"/>
              <a:gd name="connsiteX2" fmla="*/ 1909263 w 1909265"/>
              <a:gd name="connsiteY2" fmla="*/ 461212 h 1207473"/>
              <a:gd name="connsiteX3" fmla="*/ 1544627 w 1909265"/>
              <a:gd name="connsiteY3" fmla="*/ 1207470 h 1207473"/>
              <a:gd name="connsiteX4" fmla="*/ 364638 w 1909265"/>
              <a:gd name="connsiteY4" fmla="*/ 1207470 h 1207473"/>
              <a:gd name="connsiteX5" fmla="*/ 2 w 1909265"/>
              <a:gd name="connsiteY5" fmla="*/ 461212 h 1207473"/>
              <a:gd name="connsiteX0" fmla="*/ 0 w 1922971"/>
              <a:gd name="connsiteY0" fmla="*/ 477992 h 1207470"/>
              <a:gd name="connsiteX1" fmla="*/ 968341 w 1922971"/>
              <a:gd name="connsiteY1" fmla="*/ 0 h 1207470"/>
              <a:gd name="connsiteX2" fmla="*/ 1922971 w 1922971"/>
              <a:gd name="connsiteY2" fmla="*/ 461212 h 1207470"/>
              <a:gd name="connsiteX3" fmla="*/ 1558335 w 1922971"/>
              <a:gd name="connsiteY3" fmla="*/ 1207470 h 1207470"/>
              <a:gd name="connsiteX4" fmla="*/ 378346 w 1922971"/>
              <a:gd name="connsiteY4" fmla="*/ 1207470 h 1207470"/>
              <a:gd name="connsiteX5" fmla="*/ 0 w 1922971"/>
              <a:gd name="connsiteY5" fmla="*/ 477992 h 120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2971" h="1207470">
                <a:moveTo>
                  <a:pt x="0" y="477992"/>
                </a:moveTo>
                <a:lnTo>
                  <a:pt x="968341" y="0"/>
                </a:lnTo>
                <a:lnTo>
                  <a:pt x="1922971" y="461212"/>
                </a:lnTo>
                <a:lnTo>
                  <a:pt x="1558335" y="1207470"/>
                </a:lnTo>
                <a:lnTo>
                  <a:pt x="378346" y="1207470"/>
                </a:lnTo>
                <a:lnTo>
                  <a:pt x="0" y="477992"/>
                </a:lnTo>
                <a:close/>
              </a:path>
            </a:pathLst>
          </a:cu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53" name="Прямая соединительная линия 52"/>
          <p:cNvCxnSpPr>
            <a:stCxn id="7" idx="1"/>
          </p:cNvCxnSpPr>
          <p:nvPr/>
        </p:nvCxnSpPr>
        <p:spPr>
          <a:xfrm>
            <a:off x="3259138" y="1714500"/>
            <a:ext cx="17462" cy="12366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авильный пятиугольник 60"/>
          <p:cNvSpPr/>
          <p:nvPr/>
        </p:nvSpPr>
        <p:spPr>
          <a:xfrm rot="832848">
            <a:off x="2193925" y="4452938"/>
            <a:ext cx="1860550" cy="787400"/>
          </a:xfrm>
          <a:custGeom>
            <a:avLst/>
            <a:gdLst>
              <a:gd name="connsiteX0" fmla="*/ 2 w 1909265"/>
              <a:gd name="connsiteY0" fmla="*/ 461212 h 1207473"/>
              <a:gd name="connsiteX1" fmla="*/ 954633 w 1909265"/>
              <a:gd name="connsiteY1" fmla="*/ 0 h 1207473"/>
              <a:gd name="connsiteX2" fmla="*/ 1909263 w 1909265"/>
              <a:gd name="connsiteY2" fmla="*/ 461212 h 1207473"/>
              <a:gd name="connsiteX3" fmla="*/ 1544627 w 1909265"/>
              <a:gd name="connsiteY3" fmla="*/ 1207470 h 1207473"/>
              <a:gd name="connsiteX4" fmla="*/ 364638 w 1909265"/>
              <a:gd name="connsiteY4" fmla="*/ 1207470 h 1207473"/>
              <a:gd name="connsiteX5" fmla="*/ 2 w 1909265"/>
              <a:gd name="connsiteY5" fmla="*/ 461212 h 1207473"/>
              <a:gd name="connsiteX0" fmla="*/ 0 w 1909261"/>
              <a:gd name="connsiteY0" fmla="*/ 461212 h 1207470"/>
              <a:gd name="connsiteX1" fmla="*/ 954631 w 1909261"/>
              <a:gd name="connsiteY1" fmla="*/ 0 h 1207470"/>
              <a:gd name="connsiteX2" fmla="*/ 1909261 w 1909261"/>
              <a:gd name="connsiteY2" fmla="*/ 461212 h 1207470"/>
              <a:gd name="connsiteX3" fmla="*/ 1544625 w 1909261"/>
              <a:gd name="connsiteY3" fmla="*/ 1207470 h 1207470"/>
              <a:gd name="connsiteX4" fmla="*/ 286223 w 1909261"/>
              <a:gd name="connsiteY4" fmla="*/ 843107 h 1207470"/>
              <a:gd name="connsiteX5" fmla="*/ 0 w 1909261"/>
              <a:gd name="connsiteY5" fmla="*/ 461212 h 1207470"/>
              <a:gd name="connsiteX0" fmla="*/ 0 w 1833557"/>
              <a:gd name="connsiteY0" fmla="*/ 461212 h 1207470"/>
              <a:gd name="connsiteX1" fmla="*/ 954631 w 1833557"/>
              <a:gd name="connsiteY1" fmla="*/ 0 h 1207470"/>
              <a:gd name="connsiteX2" fmla="*/ 1833557 w 1833557"/>
              <a:gd name="connsiteY2" fmla="*/ 107808 h 1207470"/>
              <a:gd name="connsiteX3" fmla="*/ 1544625 w 1833557"/>
              <a:gd name="connsiteY3" fmla="*/ 1207470 h 1207470"/>
              <a:gd name="connsiteX4" fmla="*/ 286223 w 1833557"/>
              <a:gd name="connsiteY4" fmla="*/ 843107 h 1207470"/>
              <a:gd name="connsiteX5" fmla="*/ 0 w 1833557"/>
              <a:gd name="connsiteY5" fmla="*/ 461212 h 1207470"/>
              <a:gd name="connsiteX0" fmla="*/ 0 w 1833557"/>
              <a:gd name="connsiteY0" fmla="*/ 461212 h 843107"/>
              <a:gd name="connsiteX1" fmla="*/ 954631 w 1833557"/>
              <a:gd name="connsiteY1" fmla="*/ 0 h 843107"/>
              <a:gd name="connsiteX2" fmla="*/ 1833557 w 1833557"/>
              <a:gd name="connsiteY2" fmla="*/ 107808 h 843107"/>
              <a:gd name="connsiteX3" fmla="*/ 1409213 w 1833557"/>
              <a:gd name="connsiteY3" fmla="*/ 659509 h 843107"/>
              <a:gd name="connsiteX4" fmla="*/ 286223 w 1833557"/>
              <a:gd name="connsiteY4" fmla="*/ 843107 h 843107"/>
              <a:gd name="connsiteX5" fmla="*/ 0 w 1833557"/>
              <a:gd name="connsiteY5" fmla="*/ 461212 h 843107"/>
              <a:gd name="connsiteX0" fmla="*/ 0 w 1833557"/>
              <a:gd name="connsiteY0" fmla="*/ 461212 h 788311"/>
              <a:gd name="connsiteX1" fmla="*/ 954631 w 1833557"/>
              <a:gd name="connsiteY1" fmla="*/ 0 h 788311"/>
              <a:gd name="connsiteX2" fmla="*/ 1833557 w 1833557"/>
              <a:gd name="connsiteY2" fmla="*/ 107808 h 788311"/>
              <a:gd name="connsiteX3" fmla="*/ 1409213 w 1833557"/>
              <a:gd name="connsiteY3" fmla="*/ 659509 h 788311"/>
              <a:gd name="connsiteX4" fmla="*/ 272682 w 1833557"/>
              <a:gd name="connsiteY4" fmla="*/ 788311 h 788311"/>
              <a:gd name="connsiteX5" fmla="*/ 0 w 1833557"/>
              <a:gd name="connsiteY5" fmla="*/ 461212 h 788311"/>
              <a:gd name="connsiteX0" fmla="*/ 0 w 1833557"/>
              <a:gd name="connsiteY0" fmla="*/ 461212 h 788311"/>
              <a:gd name="connsiteX1" fmla="*/ 954631 w 1833557"/>
              <a:gd name="connsiteY1" fmla="*/ 0 h 788311"/>
              <a:gd name="connsiteX2" fmla="*/ 1833557 w 1833557"/>
              <a:gd name="connsiteY2" fmla="*/ 107808 h 788311"/>
              <a:gd name="connsiteX3" fmla="*/ 1398380 w 1833557"/>
              <a:gd name="connsiteY3" fmla="*/ 615673 h 788311"/>
              <a:gd name="connsiteX4" fmla="*/ 272682 w 1833557"/>
              <a:gd name="connsiteY4" fmla="*/ 788311 h 788311"/>
              <a:gd name="connsiteX5" fmla="*/ 0 w 1833557"/>
              <a:gd name="connsiteY5" fmla="*/ 461212 h 788311"/>
              <a:gd name="connsiteX0" fmla="*/ 0 w 1860832"/>
              <a:gd name="connsiteY0" fmla="*/ 441168 h 788311"/>
              <a:gd name="connsiteX1" fmla="*/ 981906 w 1860832"/>
              <a:gd name="connsiteY1" fmla="*/ 0 h 788311"/>
              <a:gd name="connsiteX2" fmla="*/ 1860832 w 1860832"/>
              <a:gd name="connsiteY2" fmla="*/ 107808 h 788311"/>
              <a:gd name="connsiteX3" fmla="*/ 1425655 w 1860832"/>
              <a:gd name="connsiteY3" fmla="*/ 615673 h 788311"/>
              <a:gd name="connsiteX4" fmla="*/ 299957 w 1860832"/>
              <a:gd name="connsiteY4" fmla="*/ 788311 h 788311"/>
              <a:gd name="connsiteX5" fmla="*/ 0 w 1860832"/>
              <a:gd name="connsiteY5" fmla="*/ 441168 h 78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0832" h="788311">
                <a:moveTo>
                  <a:pt x="0" y="441168"/>
                </a:moveTo>
                <a:lnTo>
                  <a:pt x="981906" y="0"/>
                </a:lnTo>
                <a:lnTo>
                  <a:pt x="1860832" y="107808"/>
                </a:lnTo>
                <a:lnTo>
                  <a:pt x="1425655" y="615673"/>
                </a:lnTo>
                <a:lnTo>
                  <a:pt x="299957" y="788311"/>
                </a:lnTo>
                <a:lnTo>
                  <a:pt x="0" y="441168"/>
                </a:lnTo>
                <a:close/>
              </a:path>
            </a:pathLst>
          </a:cu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57" name="Прямая соединительная линия 56"/>
          <p:cNvCxnSpPr>
            <a:endCxn id="61" idx="3"/>
          </p:cNvCxnSpPr>
          <p:nvPr/>
        </p:nvCxnSpPr>
        <p:spPr>
          <a:xfrm>
            <a:off x="3538538" y="2997200"/>
            <a:ext cx="12700" cy="2182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endCxn id="61" idx="4"/>
          </p:cNvCxnSpPr>
          <p:nvPr/>
        </p:nvCxnSpPr>
        <p:spPr>
          <a:xfrm>
            <a:off x="2405063" y="2751138"/>
            <a:ext cx="12700" cy="2327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авильный пятиугольник 6"/>
          <p:cNvSpPr/>
          <p:nvPr/>
        </p:nvSpPr>
        <p:spPr>
          <a:xfrm rot="21185869">
            <a:off x="5127625" y="1671638"/>
            <a:ext cx="1922463" cy="1455737"/>
          </a:xfrm>
          <a:custGeom>
            <a:avLst/>
            <a:gdLst>
              <a:gd name="connsiteX0" fmla="*/ 2 w 1909265"/>
              <a:gd name="connsiteY0" fmla="*/ 461212 h 1207473"/>
              <a:gd name="connsiteX1" fmla="*/ 954633 w 1909265"/>
              <a:gd name="connsiteY1" fmla="*/ 0 h 1207473"/>
              <a:gd name="connsiteX2" fmla="*/ 1909263 w 1909265"/>
              <a:gd name="connsiteY2" fmla="*/ 461212 h 1207473"/>
              <a:gd name="connsiteX3" fmla="*/ 1544627 w 1909265"/>
              <a:gd name="connsiteY3" fmla="*/ 1207470 h 1207473"/>
              <a:gd name="connsiteX4" fmla="*/ 364638 w 1909265"/>
              <a:gd name="connsiteY4" fmla="*/ 1207470 h 1207473"/>
              <a:gd name="connsiteX5" fmla="*/ 2 w 1909265"/>
              <a:gd name="connsiteY5" fmla="*/ 461212 h 1207473"/>
              <a:gd name="connsiteX0" fmla="*/ 0 w 1922971"/>
              <a:gd name="connsiteY0" fmla="*/ 477992 h 1207470"/>
              <a:gd name="connsiteX1" fmla="*/ 968341 w 1922971"/>
              <a:gd name="connsiteY1" fmla="*/ 0 h 1207470"/>
              <a:gd name="connsiteX2" fmla="*/ 1922971 w 1922971"/>
              <a:gd name="connsiteY2" fmla="*/ 461212 h 1207470"/>
              <a:gd name="connsiteX3" fmla="*/ 1558335 w 1922971"/>
              <a:gd name="connsiteY3" fmla="*/ 1207470 h 1207470"/>
              <a:gd name="connsiteX4" fmla="*/ 378346 w 1922971"/>
              <a:gd name="connsiteY4" fmla="*/ 1207470 h 1207470"/>
              <a:gd name="connsiteX5" fmla="*/ 0 w 1922971"/>
              <a:gd name="connsiteY5" fmla="*/ 477992 h 120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2971" h="1207470">
                <a:moveTo>
                  <a:pt x="0" y="477992"/>
                </a:moveTo>
                <a:lnTo>
                  <a:pt x="968341" y="0"/>
                </a:lnTo>
                <a:lnTo>
                  <a:pt x="1922971" y="461212"/>
                </a:lnTo>
                <a:lnTo>
                  <a:pt x="1558335" y="1207470"/>
                </a:lnTo>
                <a:lnTo>
                  <a:pt x="378346" y="1207470"/>
                </a:lnTo>
                <a:lnTo>
                  <a:pt x="0" y="477992"/>
                </a:lnTo>
                <a:close/>
              </a:path>
            </a:pathLst>
          </a:cu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5132388" y="2374900"/>
            <a:ext cx="0" cy="2703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595938" y="3190875"/>
            <a:ext cx="0" cy="1836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6011863" y="3125788"/>
            <a:ext cx="0" cy="1808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7019925" y="2143125"/>
            <a:ext cx="0" cy="264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6775450" y="3030538"/>
            <a:ext cx="0" cy="1816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5124450" y="4810125"/>
            <a:ext cx="1895475" cy="2682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6011863" y="1714500"/>
            <a:ext cx="0" cy="1401763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6" name="Овал 64515"/>
          <p:cNvSpPr/>
          <p:nvPr/>
        </p:nvSpPr>
        <p:spPr>
          <a:xfrm>
            <a:off x="5102225" y="5037138"/>
            <a:ext cx="46038" cy="46037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6997700" y="4787900"/>
            <a:ext cx="46038" cy="4603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  <p:bldP spid="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363" y="650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3600" b="1" i="1" dirty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</a:rPr>
              <a:t>ртогональне проектування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43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AD171C-7D9D-42ED-B198-03B89E6A2F95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17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214813"/>
            <a:ext cx="8494712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5724525" y="50196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971550" y="5164138"/>
            <a:ext cx="9906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sz="2800" b="1" i="1" dirty="0">
                <a:latin typeface="+mn-lt"/>
              </a:rPr>
              <a:t>α</a:t>
            </a:r>
            <a:endParaRPr lang="ru-RU" sz="2800" b="1" i="1" dirty="0">
              <a:latin typeface="+mn-lt"/>
            </a:endParaRPr>
          </a:p>
        </p:txBody>
      </p:sp>
      <p:cxnSp>
        <p:nvCxnSpPr>
          <p:cNvPr id="55" name="Прямая соединительная линия 54"/>
          <p:cNvCxnSpPr>
            <a:endCxn id="61" idx="1"/>
          </p:cNvCxnSpPr>
          <p:nvPr/>
        </p:nvCxnSpPr>
        <p:spPr>
          <a:xfrm>
            <a:off x="3268663" y="1949450"/>
            <a:ext cx="0" cy="2527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7" idx="2"/>
            <a:endCxn id="61" idx="2"/>
          </p:cNvCxnSpPr>
          <p:nvPr/>
        </p:nvCxnSpPr>
        <p:spPr>
          <a:xfrm flipH="1">
            <a:off x="4095750" y="3003550"/>
            <a:ext cx="14288" cy="1787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2205038" y="1628775"/>
            <a:ext cx="0" cy="3024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авильный пятиугольник 6"/>
          <p:cNvSpPr/>
          <p:nvPr/>
        </p:nvSpPr>
        <p:spPr>
          <a:xfrm rot="2188454">
            <a:off x="1824038" y="1822450"/>
            <a:ext cx="2411412" cy="1228725"/>
          </a:xfrm>
          <a:custGeom>
            <a:avLst/>
            <a:gdLst>
              <a:gd name="connsiteX0" fmla="*/ 2 w 1909265"/>
              <a:gd name="connsiteY0" fmla="*/ 461212 h 1207473"/>
              <a:gd name="connsiteX1" fmla="*/ 954633 w 1909265"/>
              <a:gd name="connsiteY1" fmla="*/ 0 h 1207473"/>
              <a:gd name="connsiteX2" fmla="*/ 1909263 w 1909265"/>
              <a:gd name="connsiteY2" fmla="*/ 461212 h 1207473"/>
              <a:gd name="connsiteX3" fmla="*/ 1544627 w 1909265"/>
              <a:gd name="connsiteY3" fmla="*/ 1207470 h 1207473"/>
              <a:gd name="connsiteX4" fmla="*/ 364638 w 1909265"/>
              <a:gd name="connsiteY4" fmla="*/ 1207470 h 1207473"/>
              <a:gd name="connsiteX5" fmla="*/ 2 w 1909265"/>
              <a:gd name="connsiteY5" fmla="*/ 461212 h 1207473"/>
              <a:gd name="connsiteX0" fmla="*/ 0 w 1922971"/>
              <a:gd name="connsiteY0" fmla="*/ 477992 h 1207470"/>
              <a:gd name="connsiteX1" fmla="*/ 968341 w 1922971"/>
              <a:gd name="connsiteY1" fmla="*/ 0 h 1207470"/>
              <a:gd name="connsiteX2" fmla="*/ 1922971 w 1922971"/>
              <a:gd name="connsiteY2" fmla="*/ 461212 h 1207470"/>
              <a:gd name="connsiteX3" fmla="*/ 1558335 w 1922971"/>
              <a:gd name="connsiteY3" fmla="*/ 1207470 h 1207470"/>
              <a:gd name="connsiteX4" fmla="*/ 378346 w 1922971"/>
              <a:gd name="connsiteY4" fmla="*/ 1207470 h 1207470"/>
              <a:gd name="connsiteX5" fmla="*/ 0 w 1922971"/>
              <a:gd name="connsiteY5" fmla="*/ 477992 h 1207470"/>
              <a:gd name="connsiteX0" fmla="*/ 0 w 1967051"/>
              <a:gd name="connsiteY0" fmla="*/ 517111 h 1207470"/>
              <a:gd name="connsiteX1" fmla="*/ 1012421 w 1967051"/>
              <a:gd name="connsiteY1" fmla="*/ 0 h 1207470"/>
              <a:gd name="connsiteX2" fmla="*/ 1967051 w 1967051"/>
              <a:gd name="connsiteY2" fmla="*/ 461212 h 1207470"/>
              <a:gd name="connsiteX3" fmla="*/ 1602415 w 1967051"/>
              <a:gd name="connsiteY3" fmla="*/ 1207470 h 1207470"/>
              <a:gd name="connsiteX4" fmla="*/ 422426 w 1967051"/>
              <a:gd name="connsiteY4" fmla="*/ 1207470 h 1207470"/>
              <a:gd name="connsiteX5" fmla="*/ 0 w 1967051"/>
              <a:gd name="connsiteY5" fmla="*/ 517111 h 1207470"/>
              <a:gd name="connsiteX0" fmla="*/ 0 w 1967051"/>
              <a:gd name="connsiteY0" fmla="*/ 517111 h 1285381"/>
              <a:gd name="connsiteX1" fmla="*/ 1012421 w 1967051"/>
              <a:gd name="connsiteY1" fmla="*/ 0 h 1285381"/>
              <a:gd name="connsiteX2" fmla="*/ 1967051 w 1967051"/>
              <a:gd name="connsiteY2" fmla="*/ 461212 h 1285381"/>
              <a:gd name="connsiteX3" fmla="*/ 1602415 w 1967051"/>
              <a:gd name="connsiteY3" fmla="*/ 1207470 h 1285381"/>
              <a:gd name="connsiteX4" fmla="*/ 691964 w 1967051"/>
              <a:gd name="connsiteY4" fmla="*/ 1285381 h 1285381"/>
              <a:gd name="connsiteX5" fmla="*/ 0 w 1967051"/>
              <a:gd name="connsiteY5" fmla="*/ 517111 h 1285381"/>
              <a:gd name="connsiteX0" fmla="*/ 0 w 1967051"/>
              <a:gd name="connsiteY0" fmla="*/ 517111 h 1285381"/>
              <a:gd name="connsiteX1" fmla="*/ 1012421 w 1967051"/>
              <a:gd name="connsiteY1" fmla="*/ 0 h 1285381"/>
              <a:gd name="connsiteX2" fmla="*/ 1967051 w 1967051"/>
              <a:gd name="connsiteY2" fmla="*/ 461212 h 1285381"/>
              <a:gd name="connsiteX3" fmla="*/ 1691776 w 1967051"/>
              <a:gd name="connsiteY3" fmla="*/ 1158855 h 1285381"/>
              <a:gd name="connsiteX4" fmla="*/ 691964 w 1967051"/>
              <a:gd name="connsiteY4" fmla="*/ 1285381 h 1285381"/>
              <a:gd name="connsiteX5" fmla="*/ 0 w 1967051"/>
              <a:gd name="connsiteY5" fmla="*/ 517111 h 1285381"/>
              <a:gd name="connsiteX0" fmla="*/ 0 w 1843193"/>
              <a:gd name="connsiteY0" fmla="*/ 517111 h 1285381"/>
              <a:gd name="connsiteX1" fmla="*/ 1012421 w 1843193"/>
              <a:gd name="connsiteY1" fmla="*/ 0 h 1285381"/>
              <a:gd name="connsiteX2" fmla="*/ 1843193 w 1843193"/>
              <a:gd name="connsiteY2" fmla="*/ 550669 h 1285381"/>
              <a:gd name="connsiteX3" fmla="*/ 1691776 w 1843193"/>
              <a:gd name="connsiteY3" fmla="*/ 1158855 h 1285381"/>
              <a:gd name="connsiteX4" fmla="*/ 691964 w 1843193"/>
              <a:gd name="connsiteY4" fmla="*/ 1285381 h 1285381"/>
              <a:gd name="connsiteX5" fmla="*/ 0 w 1843193"/>
              <a:gd name="connsiteY5" fmla="*/ 517111 h 1285381"/>
              <a:gd name="connsiteX0" fmla="*/ 0 w 1843193"/>
              <a:gd name="connsiteY0" fmla="*/ 414994 h 1183264"/>
              <a:gd name="connsiteX1" fmla="*/ 828189 w 1843193"/>
              <a:gd name="connsiteY1" fmla="*/ 0 h 1183264"/>
              <a:gd name="connsiteX2" fmla="*/ 1843193 w 1843193"/>
              <a:gd name="connsiteY2" fmla="*/ 448552 h 1183264"/>
              <a:gd name="connsiteX3" fmla="*/ 1691776 w 1843193"/>
              <a:gd name="connsiteY3" fmla="*/ 1056738 h 1183264"/>
              <a:gd name="connsiteX4" fmla="*/ 691964 w 1843193"/>
              <a:gd name="connsiteY4" fmla="*/ 1183264 h 1183264"/>
              <a:gd name="connsiteX5" fmla="*/ 0 w 1843193"/>
              <a:gd name="connsiteY5" fmla="*/ 414994 h 1183264"/>
              <a:gd name="connsiteX0" fmla="*/ 0 w 1843193"/>
              <a:gd name="connsiteY0" fmla="*/ 359198 h 1127468"/>
              <a:gd name="connsiteX1" fmla="*/ 811421 w 1843193"/>
              <a:gd name="connsiteY1" fmla="*/ 0 h 1127468"/>
              <a:gd name="connsiteX2" fmla="*/ 1843193 w 1843193"/>
              <a:gd name="connsiteY2" fmla="*/ 392756 h 1127468"/>
              <a:gd name="connsiteX3" fmla="*/ 1691776 w 1843193"/>
              <a:gd name="connsiteY3" fmla="*/ 1000942 h 1127468"/>
              <a:gd name="connsiteX4" fmla="*/ 691964 w 1843193"/>
              <a:gd name="connsiteY4" fmla="*/ 1127468 h 1127468"/>
              <a:gd name="connsiteX5" fmla="*/ 0 w 1843193"/>
              <a:gd name="connsiteY5" fmla="*/ 359198 h 112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3193" h="1127468">
                <a:moveTo>
                  <a:pt x="0" y="359198"/>
                </a:moveTo>
                <a:lnTo>
                  <a:pt x="811421" y="0"/>
                </a:lnTo>
                <a:lnTo>
                  <a:pt x="1843193" y="392756"/>
                </a:lnTo>
                <a:lnTo>
                  <a:pt x="1691776" y="1000942"/>
                </a:lnTo>
                <a:lnTo>
                  <a:pt x="691964" y="1127468"/>
                </a:lnTo>
                <a:lnTo>
                  <a:pt x="0" y="359198"/>
                </a:lnTo>
                <a:close/>
              </a:path>
            </a:pathLst>
          </a:cu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3270250" y="1898650"/>
            <a:ext cx="14288" cy="130333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авильный пятиугольник 60"/>
          <p:cNvSpPr/>
          <p:nvPr/>
        </p:nvSpPr>
        <p:spPr>
          <a:xfrm rot="832848">
            <a:off x="2193925" y="4452938"/>
            <a:ext cx="1860550" cy="787400"/>
          </a:xfrm>
          <a:custGeom>
            <a:avLst/>
            <a:gdLst>
              <a:gd name="connsiteX0" fmla="*/ 2 w 1909265"/>
              <a:gd name="connsiteY0" fmla="*/ 461212 h 1207473"/>
              <a:gd name="connsiteX1" fmla="*/ 954633 w 1909265"/>
              <a:gd name="connsiteY1" fmla="*/ 0 h 1207473"/>
              <a:gd name="connsiteX2" fmla="*/ 1909263 w 1909265"/>
              <a:gd name="connsiteY2" fmla="*/ 461212 h 1207473"/>
              <a:gd name="connsiteX3" fmla="*/ 1544627 w 1909265"/>
              <a:gd name="connsiteY3" fmla="*/ 1207470 h 1207473"/>
              <a:gd name="connsiteX4" fmla="*/ 364638 w 1909265"/>
              <a:gd name="connsiteY4" fmla="*/ 1207470 h 1207473"/>
              <a:gd name="connsiteX5" fmla="*/ 2 w 1909265"/>
              <a:gd name="connsiteY5" fmla="*/ 461212 h 1207473"/>
              <a:gd name="connsiteX0" fmla="*/ 0 w 1909261"/>
              <a:gd name="connsiteY0" fmla="*/ 461212 h 1207470"/>
              <a:gd name="connsiteX1" fmla="*/ 954631 w 1909261"/>
              <a:gd name="connsiteY1" fmla="*/ 0 h 1207470"/>
              <a:gd name="connsiteX2" fmla="*/ 1909261 w 1909261"/>
              <a:gd name="connsiteY2" fmla="*/ 461212 h 1207470"/>
              <a:gd name="connsiteX3" fmla="*/ 1544625 w 1909261"/>
              <a:gd name="connsiteY3" fmla="*/ 1207470 h 1207470"/>
              <a:gd name="connsiteX4" fmla="*/ 286223 w 1909261"/>
              <a:gd name="connsiteY4" fmla="*/ 843107 h 1207470"/>
              <a:gd name="connsiteX5" fmla="*/ 0 w 1909261"/>
              <a:gd name="connsiteY5" fmla="*/ 461212 h 1207470"/>
              <a:gd name="connsiteX0" fmla="*/ 0 w 1833557"/>
              <a:gd name="connsiteY0" fmla="*/ 461212 h 1207470"/>
              <a:gd name="connsiteX1" fmla="*/ 954631 w 1833557"/>
              <a:gd name="connsiteY1" fmla="*/ 0 h 1207470"/>
              <a:gd name="connsiteX2" fmla="*/ 1833557 w 1833557"/>
              <a:gd name="connsiteY2" fmla="*/ 107808 h 1207470"/>
              <a:gd name="connsiteX3" fmla="*/ 1544625 w 1833557"/>
              <a:gd name="connsiteY3" fmla="*/ 1207470 h 1207470"/>
              <a:gd name="connsiteX4" fmla="*/ 286223 w 1833557"/>
              <a:gd name="connsiteY4" fmla="*/ 843107 h 1207470"/>
              <a:gd name="connsiteX5" fmla="*/ 0 w 1833557"/>
              <a:gd name="connsiteY5" fmla="*/ 461212 h 1207470"/>
              <a:gd name="connsiteX0" fmla="*/ 0 w 1833557"/>
              <a:gd name="connsiteY0" fmla="*/ 461212 h 843107"/>
              <a:gd name="connsiteX1" fmla="*/ 954631 w 1833557"/>
              <a:gd name="connsiteY1" fmla="*/ 0 h 843107"/>
              <a:gd name="connsiteX2" fmla="*/ 1833557 w 1833557"/>
              <a:gd name="connsiteY2" fmla="*/ 107808 h 843107"/>
              <a:gd name="connsiteX3" fmla="*/ 1409213 w 1833557"/>
              <a:gd name="connsiteY3" fmla="*/ 659509 h 843107"/>
              <a:gd name="connsiteX4" fmla="*/ 286223 w 1833557"/>
              <a:gd name="connsiteY4" fmla="*/ 843107 h 843107"/>
              <a:gd name="connsiteX5" fmla="*/ 0 w 1833557"/>
              <a:gd name="connsiteY5" fmla="*/ 461212 h 843107"/>
              <a:gd name="connsiteX0" fmla="*/ 0 w 1833557"/>
              <a:gd name="connsiteY0" fmla="*/ 461212 h 788311"/>
              <a:gd name="connsiteX1" fmla="*/ 954631 w 1833557"/>
              <a:gd name="connsiteY1" fmla="*/ 0 h 788311"/>
              <a:gd name="connsiteX2" fmla="*/ 1833557 w 1833557"/>
              <a:gd name="connsiteY2" fmla="*/ 107808 h 788311"/>
              <a:gd name="connsiteX3" fmla="*/ 1409213 w 1833557"/>
              <a:gd name="connsiteY3" fmla="*/ 659509 h 788311"/>
              <a:gd name="connsiteX4" fmla="*/ 272682 w 1833557"/>
              <a:gd name="connsiteY4" fmla="*/ 788311 h 788311"/>
              <a:gd name="connsiteX5" fmla="*/ 0 w 1833557"/>
              <a:gd name="connsiteY5" fmla="*/ 461212 h 788311"/>
              <a:gd name="connsiteX0" fmla="*/ 0 w 1833557"/>
              <a:gd name="connsiteY0" fmla="*/ 461212 h 788311"/>
              <a:gd name="connsiteX1" fmla="*/ 954631 w 1833557"/>
              <a:gd name="connsiteY1" fmla="*/ 0 h 788311"/>
              <a:gd name="connsiteX2" fmla="*/ 1833557 w 1833557"/>
              <a:gd name="connsiteY2" fmla="*/ 107808 h 788311"/>
              <a:gd name="connsiteX3" fmla="*/ 1398380 w 1833557"/>
              <a:gd name="connsiteY3" fmla="*/ 615673 h 788311"/>
              <a:gd name="connsiteX4" fmla="*/ 272682 w 1833557"/>
              <a:gd name="connsiteY4" fmla="*/ 788311 h 788311"/>
              <a:gd name="connsiteX5" fmla="*/ 0 w 1833557"/>
              <a:gd name="connsiteY5" fmla="*/ 461212 h 788311"/>
              <a:gd name="connsiteX0" fmla="*/ 0 w 1860832"/>
              <a:gd name="connsiteY0" fmla="*/ 441168 h 788311"/>
              <a:gd name="connsiteX1" fmla="*/ 981906 w 1860832"/>
              <a:gd name="connsiteY1" fmla="*/ 0 h 788311"/>
              <a:gd name="connsiteX2" fmla="*/ 1860832 w 1860832"/>
              <a:gd name="connsiteY2" fmla="*/ 107808 h 788311"/>
              <a:gd name="connsiteX3" fmla="*/ 1425655 w 1860832"/>
              <a:gd name="connsiteY3" fmla="*/ 615673 h 788311"/>
              <a:gd name="connsiteX4" fmla="*/ 299957 w 1860832"/>
              <a:gd name="connsiteY4" fmla="*/ 788311 h 788311"/>
              <a:gd name="connsiteX5" fmla="*/ 0 w 1860832"/>
              <a:gd name="connsiteY5" fmla="*/ 441168 h 78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0832" h="788311">
                <a:moveTo>
                  <a:pt x="0" y="441168"/>
                </a:moveTo>
                <a:lnTo>
                  <a:pt x="981906" y="0"/>
                </a:lnTo>
                <a:lnTo>
                  <a:pt x="1860832" y="107808"/>
                </a:lnTo>
                <a:lnTo>
                  <a:pt x="1425655" y="615673"/>
                </a:lnTo>
                <a:lnTo>
                  <a:pt x="299957" y="788311"/>
                </a:lnTo>
                <a:lnTo>
                  <a:pt x="0" y="441168"/>
                </a:lnTo>
                <a:close/>
              </a:path>
            </a:pathLst>
          </a:cu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57" name="Прямая соединительная линия 56"/>
          <p:cNvCxnSpPr>
            <a:stCxn id="7" idx="3"/>
            <a:endCxn id="61" idx="3"/>
          </p:cNvCxnSpPr>
          <p:nvPr/>
        </p:nvCxnSpPr>
        <p:spPr>
          <a:xfrm flipH="1">
            <a:off x="3551238" y="3419475"/>
            <a:ext cx="6350" cy="1760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endCxn id="61" idx="4"/>
          </p:cNvCxnSpPr>
          <p:nvPr/>
        </p:nvCxnSpPr>
        <p:spPr>
          <a:xfrm>
            <a:off x="2405063" y="2751138"/>
            <a:ext cx="12700" cy="2327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авильный пятиугольник 60"/>
          <p:cNvSpPr/>
          <p:nvPr/>
        </p:nvSpPr>
        <p:spPr>
          <a:xfrm rot="832848">
            <a:off x="5214938" y="4535488"/>
            <a:ext cx="1862137" cy="788987"/>
          </a:xfrm>
          <a:custGeom>
            <a:avLst/>
            <a:gdLst>
              <a:gd name="connsiteX0" fmla="*/ 2 w 1909265"/>
              <a:gd name="connsiteY0" fmla="*/ 461212 h 1207473"/>
              <a:gd name="connsiteX1" fmla="*/ 954633 w 1909265"/>
              <a:gd name="connsiteY1" fmla="*/ 0 h 1207473"/>
              <a:gd name="connsiteX2" fmla="*/ 1909263 w 1909265"/>
              <a:gd name="connsiteY2" fmla="*/ 461212 h 1207473"/>
              <a:gd name="connsiteX3" fmla="*/ 1544627 w 1909265"/>
              <a:gd name="connsiteY3" fmla="*/ 1207470 h 1207473"/>
              <a:gd name="connsiteX4" fmla="*/ 364638 w 1909265"/>
              <a:gd name="connsiteY4" fmla="*/ 1207470 h 1207473"/>
              <a:gd name="connsiteX5" fmla="*/ 2 w 1909265"/>
              <a:gd name="connsiteY5" fmla="*/ 461212 h 1207473"/>
              <a:gd name="connsiteX0" fmla="*/ 0 w 1909261"/>
              <a:gd name="connsiteY0" fmla="*/ 461212 h 1207470"/>
              <a:gd name="connsiteX1" fmla="*/ 954631 w 1909261"/>
              <a:gd name="connsiteY1" fmla="*/ 0 h 1207470"/>
              <a:gd name="connsiteX2" fmla="*/ 1909261 w 1909261"/>
              <a:gd name="connsiteY2" fmla="*/ 461212 h 1207470"/>
              <a:gd name="connsiteX3" fmla="*/ 1544625 w 1909261"/>
              <a:gd name="connsiteY3" fmla="*/ 1207470 h 1207470"/>
              <a:gd name="connsiteX4" fmla="*/ 286223 w 1909261"/>
              <a:gd name="connsiteY4" fmla="*/ 843107 h 1207470"/>
              <a:gd name="connsiteX5" fmla="*/ 0 w 1909261"/>
              <a:gd name="connsiteY5" fmla="*/ 461212 h 1207470"/>
              <a:gd name="connsiteX0" fmla="*/ 0 w 1833557"/>
              <a:gd name="connsiteY0" fmla="*/ 461212 h 1207470"/>
              <a:gd name="connsiteX1" fmla="*/ 954631 w 1833557"/>
              <a:gd name="connsiteY1" fmla="*/ 0 h 1207470"/>
              <a:gd name="connsiteX2" fmla="*/ 1833557 w 1833557"/>
              <a:gd name="connsiteY2" fmla="*/ 107808 h 1207470"/>
              <a:gd name="connsiteX3" fmla="*/ 1544625 w 1833557"/>
              <a:gd name="connsiteY3" fmla="*/ 1207470 h 1207470"/>
              <a:gd name="connsiteX4" fmla="*/ 286223 w 1833557"/>
              <a:gd name="connsiteY4" fmla="*/ 843107 h 1207470"/>
              <a:gd name="connsiteX5" fmla="*/ 0 w 1833557"/>
              <a:gd name="connsiteY5" fmla="*/ 461212 h 1207470"/>
              <a:gd name="connsiteX0" fmla="*/ 0 w 1833557"/>
              <a:gd name="connsiteY0" fmla="*/ 461212 h 843107"/>
              <a:gd name="connsiteX1" fmla="*/ 954631 w 1833557"/>
              <a:gd name="connsiteY1" fmla="*/ 0 h 843107"/>
              <a:gd name="connsiteX2" fmla="*/ 1833557 w 1833557"/>
              <a:gd name="connsiteY2" fmla="*/ 107808 h 843107"/>
              <a:gd name="connsiteX3" fmla="*/ 1409213 w 1833557"/>
              <a:gd name="connsiteY3" fmla="*/ 659509 h 843107"/>
              <a:gd name="connsiteX4" fmla="*/ 286223 w 1833557"/>
              <a:gd name="connsiteY4" fmla="*/ 843107 h 843107"/>
              <a:gd name="connsiteX5" fmla="*/ 0 w 1833557"/>
              <a:gd name="connsiteY5" fmla="*/ 461212 h 843107"/>
              <a:gd name="connsiteX0" fmla="*/ 0 w 1833557"/>
              <a:gd name="connsiteY0" fmla="*/ 461212 h 788311"/>
              <a:gd name="connsiteX1" fmla="*/ 954631 w 1833557"/>
              <a:gd name="connsiteY1" fmla="*/ 0 h 788311"/>
              <a:gd name="connsiteX2" fmla="*/ 1833557 w 1833557"/>
              <a:gd name="connsiteY2" fmla="*/ 107808 h 788311"/>
              <a:gd name="connsiteX3" fmla="*/ 1409213 w 1833557"/>
              <a:gd name="connsiteY3" fmla="*/ 659509 h 788311"/>
              <a:gd name="connsiteX4" fmla="*/ 272682 w 1833557"/>
              <a:gd name="connsiteY4" fmla="*/ 788311 h 788311"/>
              <a:gd name="connsiteX5" fmla="*/ 0 w 1833557"/>
              <a:gd name="connsiteY5" fmla="*/ 461212 h 788311"/>
              <a:gd name="connsiteX0" fmla="*/ 0 w 1833557"/>
              <a:gd name="connsiteY0" fmla="*/ 461212 h 788311"/>
              <a:gd name="connsiteX1" fmla="*/ 954631 w 1833557"/>
              <a:gd name="connsiteY1" fmla="*/ 0 h 788311"/>
              <a:gd name="connsiteX2" fmla="*/ 1833557 w 1833557"/>
              <a:gd name="connsiteY2" fmla="*/ 107808 h 788311"/>
              <a:gd name="connsiteX3" fmla="*/ 1398380 w 1833557"/>
              <a:gd name="connsiteY3" fmla="*/ 615673 h 788311"/>
              <a:gd name="connsiteX4" fmla="*/ 272682 w 1833557"/>
              <a:gd name="connsiteY4" fmla="*/ 788311 h 788311"/>
              <a:gd name="connsiteX5" fmla="*/ 0 w 1833557"/>
              <a:gd name="connsiteY5" fmla="*/ 461212 h 788311"/>
              <a:gd name="connsiteX0" fmla="*/ 0 w 1860832"/>
              <a:gd name="connsiteY0" fmla="*/ 441168 h 788311"/>
              <a:gd name="connsiteX1" fmla="*/ 981906 w 1860832"/>
              <a:gd name="connsiteY1" fmla="*/ 0 h 788311"/>
              <a:gd name="connsiteX2" fmla="*/ 1860832 w 1860832"/>
              <a:gd name="connsiteY2" fmla="*/ 107808 h 788311"/>
              <a:gd name="connsiteX3" fmla="*/ 1425655 w 1860832"/>
              <a:gd name="connsiteY3" fmla="*/ 615673 h 788311"/>
              <a:gd name="connsiteX4" fmla="*/ 299957 w 1860832"/>
              <a:gd name="connsiteY4" fmla="*/ 788311 h 788311"/>
              <a:gd name="connsiteX5" fmla="*/ 0 w 1860832"/>
              <a:gd name="connsiteY5" fmla="*/ 441168 h 78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0832" h="788311">
                <a:moveTo>
                  <a:pt x="0" y="441168"/>
                </a:moveTo>
                <a:lnTo>
                  <a:pt x="981906" y="0"/>
                </a:lnTo>
                <a:lnTo>
                  <a:pt x="1860832" y="107808"/>
                </a:lnTo>
                <a:lnTo>
                  <a:pt x="1425655" y="615673"/>
                </a:lnTo>
                <a:lnTo>
                  <a:pt x="299957" y="788311"/>
                </a:lnTo>
                <a:lnTo>
                  <a:pt x="0" y="441168"/>
                </a:lnTo>
                <a:close/>
              </a:path>
            </a:pathLst>
          </a:cu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7" name="Правильный пятиугольник 60"/>
          <p:cNvSpPr/>
          <p:nvPr/>
        </p:nvSpPr>
        <p:spPr>
          <a:xfrm rot="832848">
            <a:off x="5243513" y="1644650"/>
            <a:ext cx="1860550" cy="787400"/>
          </a:xfrm>
          <a:custGeom>
            <a:avLst/>
            <a:gdLst>
              <a:gd name="connsiteX0" fmla="*/ 2 w 1909265"/>
              <a:gd name="connsiteY0" fmla="*/ 461212 h 1207473"/>
              <a:gd name="connsiteX1" fmla="*/ 954633 w 1909265"/>
              <a:gd name="connsiteY1" fmla="*/ 0 h 1207473"/>
              <a:gd name="connsiteX2" fmla="*/ 1909263 w 1909265"/>
              <a:gd name="connsiteY2" fmla="*/ 461212 h 1207473"/>
              <a:gd name="connsiteX3" fmla="*/ 1544627 w 1909265"/>
              <a:gd name="connsiteY3" fmla="*/ 1207470 h 1207473"/>
              <a:gd name="connsiteX4" fmla="*/ 364638 w 1909265"/>
              <a:gd name="connsiteY4" fmla="*/ 1207470 h 1207473"/>
              <a:gd name="connsiteX5" fmla="*/ 2 w 1909265"/>
              <a:gd name="connsiteY5" fmla="*/ 461212 h 1207473"/>
              <a:gd name="connsiteX0" fmla="*/ 0 w 1909261"/>
              <a:gd name="connsiteY0" fmla="*/ 461212 h 1207470"/>
              <a:gd name="connsiteX1" fmla="*/ 954631 w 1909261"/>
              <a:gd name="connsiteY1" fmla="*/ 0 h 1207470"/>
              <a:gd name="connsiteX2" fmla="*/ 1909261 w 1909261"/>
              <a:gd name="connsiteY2" fmla="*/ 461212 h 1207470"/>
              <a:gd name="connsiteX3" fmla="*/ 1544625 w 1909261"/>
              <a:gd name="connsiteY3" fmla="*/ 1207470 h 1207470"/>
              <a:gd name="connsiteX4" fmla="*/ 286223 w 1909261"/>
              <a:gd name="connsiteY4" fmla="*/ 843107 h 1207470"/>
              <a:gd name="connsiteX5" fmla="*/ 0 w 1909261"/>
              <a:gd name="connsiteY5" fmla="*/ 461212 h 1207470"/>
              <a:gd name="connsiteX0" fmla="*/ 0 w 1833557"/>
              <a:gd name="connsiteY0" fmla="*/ 461212 h 1207470"/>
              <a:gd name="connsiteX1" fmla="*/ 954631 w 1833557"/>
              <a:gd name="connsiteY1" fmla="*/ 0 h 1207470"/>
              <a:gd name="connsiteX2" fmla="*/ 1833557 w 1833557"/>
              <a:gd name="connsiteY2" fmla="*/ 107808 h 1207470"/>
              <a:gd name="connsiteX3" fmla="*/ 1544625 w 1833557"/>
              <a:gd name="connsiteY3" fmla="*/ 1207470 h 1207470"/>
              <a:gd name="connsiteX4" fmla="*/ 286223 w 1833557"/>
              <a:gd name="connsiteY4" fmla="*/ 843107 h 1207470"/>
              <a:gd name="connsiteX5" fmla="*/ 0 w 1833557"/>
              <a:gd name="connsiteY5" fmla="*/ 461212 h 1207470"/>
              <a:gd name="connsiteX0" fmla="*/ 0 w 1833557"/>
              <a:gd name="connsiteY0" fmla="*/ 461212 h 843107"/>
              <a:gd name="connsiteX1" fmla="*/ 954631 w 1833557"/>
              <a:gd name="connsiteY1" fmla="*/ 0 h 843107"/>
              <a:gd name="connsiteX2" fmla="*/ 1833557 w 1833557"/>
              <a:gd name="connsiteY2" fmla="*/ 107808 h 843107"/>
              <a:gd name="connsiteX3" fmla="*/ 1409213 w 1833557"/>
              <a:gd name="connsiteY3" fmla="*/ 659509 h 843107"/>
              <a:gd name="connsiteX4" fmla="*/ 286223 w 1833557"/>
              <a:gd name="connsiteY4" fmla="*/ 843107 h 843107"/>
              <a:gd name="connsiteX5" fmla="*/ 0 w 1833557"/>
              <a:gd name="connsiteY5" fmla="*/ 461212 h 843107"/>
              <a:gd name="connsiteX0" fmla="*/ 0 w 1833557"/>
              <a:gd name="connsiteY0" fmla="*/ 461212 h 788311"/>
              <a:gd name="connsiteX1" fmla="*/ 954631 w 1833557"/>
              <a:gd name="connsiteY1" fmla="*/ 0 h 788311"/>
              <a:gd name="connsiteX2" fmla="*/ 1833557 w 1833557"/>
              <a:gd name="connsiteY2" fmla="*/ 107808 h 788311"/>
              <a:gd name="connsiteX3" fmla="*/ 1409213 w 1833557"/>
              <a:gd name="connsiteY3" fmla="*/ 659509 h 788311"/>
              <a:gd name="connsiteX4" fmla="*/ 272682 w 1833557"/>
              <a:gd name="connsiteY4" fmla="*/ 788311 h 788311"/>
              <a:gd name="connsiteX5" fmla="*/ 0 w 1833557"/>
              <a:gd name="connsiteY5" fmla="*/ 461212 h 788311"/>
              <a:gd name="connsiteX0" fmla="*/ 0 w 1833557"/>
              <a:gd name="connsiteY0" fmla="*/ 461212 h 788311"/>
              <a:gd name="connsiteX1" fmla="*/ 954631 w 1833557"/>
              <a:gd name="connsiteY1" fmla="*/ 0 h 788311"/>
              <a:gd name="connsiteX2" fmla="*/ 1833557 w 1833557"/>
              <a:gd name="connsiteY2" fmla="*/ 107808 h 788311"/>
              <a:gd name="connsiteX3" fmla="*/ 1398380 w 1833557"/>
              <a:gd name="connsiteY3" fmla="*/ 615673 h 788311"/>
              <a:gd name="connsiteX4" fmla="*/ 272682 w 1833557"/>
              <a:gd name="connsiteY4" fmla="*/ 788311 h 788311"/>
              <a:gd name="connsiteX5" fmla="*/ 0 w 1833557"/>
              <a:gd name="connsiteY5" fmla="*/ 461212 h 788311"/>
              <a:gd name="connsiteX0" fmla="*/ 0 w 1860832"/>
              <a:gd name="connsiteY0" fmla="*/ 441168 h 788311"/>
              <a:gd name="connsiteX1" fmla="*/ 981906 w 1860832"/>
              <a:gd name="connsiteY1" fmla="*/ 0 h 788311"/>
              <a:gd name="connsiteX2" fmla="*/ 1860832 w 1860832"/>
              <a:gd name="connsiteY2" fmla="*/ 107808 h 788311"/>
              <a:gd name="connsiteX3" fmla="*/ 1425655 w 1860832"/>
              <a:gd name="connsiteY3" fmla="*/ 615673 h 788311"/>
              <a:gd name="connsiteX4" fmla="*/ 299957 w 1860832"/>
              <a:gd name="connsiteY4" fmla="*/ 788311 h 788311"/>
              <a:gd name="connsiteX5" fmla="*/ 0 w 1860832"/>
              <a:gd name="connsiteY5" fmla="*/ 441168 h 78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0832" h="788311">
                <a:moveTo>
                  <a:pt x="0" y="441168"/>
                </a:moveTo>
                <a:lnTo>
                  <a:pt x="981906" y="0"/>
                </a:lnTo>
                <a:lnTo>
                  <a:pt x="1860832" y="107808"/>
                </a:lnTo>
                <a:lnTo>
                  <a:pt x="1425655" y="615673"/>
                </a:lnTo>
                <a:lnTo>
                  <a:pt x="299957" y="788311"/>
                </a:lnTo>
                <a:lnTo>
                  <a:pt x="0" y="441168"/>
                </a:lnTo>
                <a:close/>
              </a:path>
            </a:pathLst>
          </a:cu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5241925" y="1860550"/>
            <a:ext cx="12700" cy="2878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5448300" y="2284413"/>
            <a:ext cx="11113" cy="2879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6300788" y="2370138"/>
            <a:ext cx="11112" cy="220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6588125" y="2370138"/>
            <a:ext cx="11113" cy="2878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7119938" y="1993900"/>
            <a:ext cx="11112" cy="2879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37" idx="1"/>
          </p:cNvCxnSpPr>
          <p:nvPr/>
        </p:nvCxnSpPr>
        <p:spPr>
          <a:xfrm flipH="1">
            <a:off x="6308725" y="1668463"/>
            <a:ext cx="9525" cy="7016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4221163"/>
            <a:ext cx="5761037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22A430-F45D-49BC-9F8F-2CDA25BB976D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18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87363" y="650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</a:rPr>
              <a:t>Кут між площинами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393373">
            <a:off x="1000125" y="2754313"/>
            <a:ext cx="4075113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570038" y="4221163"/>
            <a:ext cx="2311400" cy="0"/>
          </a:xfrm>
          <a:prstGeom prst="line">
            <a:avLst/>
          </a:prstGeom>
          <a:ln w="19050">
            <a:solidFill>
              <a:srgbClr val="004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165350" y="2773363"/>
            <a:ext cx="1651000" cy="2309812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155825" y="5083175"/>
            <a:ext cx="1049338" cy="0"/>
          </a:xfrm>
          <a:prstGeom prst="line">
            <a:avLst/>
          </a:prstGeom>
          <a:ln w="28575">
            <a:solidFill>
              <a:srgbClr val="99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276600" y="5083175"/>
            <a:ext cx="2232025" cy="0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Дуга 28"/>
          <p:cNvSpPr/>
          <p:nvPr/>
        </p:nvSpPr>
        <p:spPr>
          <a:xfrm rot="360527">
            <a:off x="2127250" y="4570413"/>
            <a:ext cx="784225" cy="893762"/>
          </a:xfrm>
          <a:prstGeom prst="arc">
            <a:avLst/>
          </a:prstGeom>
          <a:ln w="190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328863" y="5300663"/>
            <a:ext cx="334962" cy="0"/>
          </a:xfrm>
          <a:prstGeom prst="line">
            <a:avLst/>
          </a:prstGeom>
          <a:ln w="19050">
            <a:solidFill>
              <a:srgbClr val="3D6A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054225" y="4611688"/>
            <a:ext cx="190500" cy="266700"/>
          </a:xfrm>
          <a:prstGeom prst="line">
            <a:avLst/>
          </a:prstGeom>
          <a:ln w="19050">
            <a:solidFill>
              <a:srgbClr val="3D6A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546350" y="5084763"/>
            <a:ext cx="133350" cy="215900"/>
          </a:xfrm>
          <a:prstGeom prst="line">
            <a:avLst/>
          </a:prstGeom>
          <a:ln w="19050">
            <a:solidFill>
              <a:srgbClr val="3D6A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244725" y="4608513"/>
            <a:ext cx="134938" cy="174625"/>
          </a:xfrm>
          <a:prstGeom prst="line">
            <a:avLst/>
          </a:prstGeom>
          <a:ln w="19050">
            <a:solidFill>
              <a:srgbClr val="3D6A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80708" y="4329970"/>
            <a:ext cx="792088" cy="646331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D9844F-F6C6-48DB-8F23-41ADF635AFF9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19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74650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2600" b="1" i="1" dirty="0" smtClean="0">
                <a:solidFill>
                  <a:schemeClr val="accent2">
                    <a:lumMod val="50000"/>
                  </a:schemeClr>
                </a:solidFill>
              </a:rPr>
              <a:t>Площа ортогональної проекції многокутника</a:t>
            </a:r>
            <a:endParaRPr lang="ru-RU" sz="2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>
            <a:stCxn id="8" idx="2"/>
          </p:cNvCxnSpPr>
          <p:nvPr/>
        </p:nvCxnSpPr>
        <p:spPr>
          <a:xfrm>
            <a:off x="1936750" y="4384675"/>
            <a:ext cx="2058988" cy="125413"/>
          </a:xfrm>
          <a:prstGeom prst="line">
            <a:avLst/>
          </a:prstGeom>
          <a:ln w="19050">
            <a:solidFill>
              <a:srgbClr val="3D6AA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8" idx="0"/>
          </p:cNvCxnSpPr>
          <p:nvPr/>
        </p:nvCxnSpPr>
        <p:spPr>
          <a:xfrm flipV="1">
            <a:off x="2822575" y="1971675"/>
            <a:ext cx="2238375" cy="3022600"/>
          </a:xfrm>
          <a:prstGeom prst="line">
            <a:avLst/>
          </a:prstGeom>
          <a:ln w="19050">
            <a:solidFill>
              <a:srgbClr val="99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08438"/>
            <a:ext cx="60483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Равнобедренный треугольник 14"/>
          <p:cNvSpPr/>
          <p:nvPr/>
        </p:nvSpPr>
        <p:spPr>
          <a:xfrm rot="2005857">
            <a:off x="2144713" y="3721100"/>
            <a:ext cx="2722562" cy="1577975"/>
          </a:xfrm>
          <a:custGeom>
            <a:avLst/>
            <a:gdLst>
              <a:gd name="connsiteX0" fmla="*/ 0 w 2995540"/>
              <a:gd name="connsiteY0" fmla="*/ 2261716 h 2261716"/>
              <a:gd name="connsiteX1" fmla="*/ 1856067 w 2995540"/>
              <a:gd name="connsiteY1" fmla="*/ 0 h 2261716"/>
              <a:gd name="connsiteX2" fmla="*/ 2995540 w 2995540"/>
              <a:gd name="connsiteY2" fmla="*/ 2261716 h 2261716"/>
              <a:gd name="connsiteX3" fmla="*/ 0 w 2995540"/>
              <a:gd name="connsiteY3" fmla="*/ 2261716 h 2261716"/>
              <a:gd name="connsiteX0" fmla="*/ 0 w 2995540"/>
              <a:gd name="connsiteY0" fmla="*/ 1437462 h 1437462"/>
              <a:gd name="connsiteX1" fmla="*/ 2573963 w 2995540"/>
              <a:gd name="connsiteY1" fmla="*/ 0 h 1437462"/>
              <a:gd name="connsiteX2" fmla="*/ 2995540 w 2995540"/>
              <a:gd name="connsiteY2" fmla="*/ 1437462 h 1437462"/>
              <a:gd name="connsiteX3" fmla="*/ 0 w 2995540"/>
              <a:gd name="connsiteY3" fmla="*/ 1437462 h 1437462"/>
              <a:gd name="connsiteX0" fmla="*/ 0 w 2573963"/>
              <a:gd name="connsiteY0" fmla="*/ 1437462 h 1454327"/>
              <a:gd name="connsiteX1" fmla="*/ 2573963 w 2573963"/>
              <a:gd name="connsiteY1" fmla="*/ 0 h 1454327"/>
              <a:gd name="connsiteX2" fmla="*/ 2023019 w 2573963"/>
              <a:gd name="connsiteY2" fmla="*/ 1454327 h 1454327"/>
              <a:gd name="connsiteX3" fmla="*/ 0 w 2573963"/>
              <a:gd name="connsiteY3" fmla="*/ 1437462 h 1454327"/>
              <a:gd name="connsiteX0" fmla="*/ 0 w 2573963"/>
              <a:gd name="connsiteY0" fmla="*/ 1437462 h 1454327"/>
              <a:gd name="connsiteX1" fmla="*/ 2573963 w 2573963"/>
              <a:gd name="connsiteY1" fmla="*/ 0 h 1454327"/>
              <a:gd name="connsiteX2" fmla="*/ 2023019 w 2573963"/>
              <a:gd name="connsiteY2" fmla="*/ 1454327 h 1454327"/>
              <a:gd name="connsiteX3" fmla="*/ 53730 w 2573963"/>
              <a:gd name="connsiteY3" fmla="*/ 1440193 h 1454327"/>
              <a:gd name="connsiteX4" fmla="*/ 0 w 2573963"/>
              <a:gd name="connsiteY4" fmla="*/ 1437462 h 1454327"/>
              <a:gd name="connsiteX0" fmla="*/ 0 w 2617552"/>
              <a:gd name="connsiteY0" fmla="*/ 1552110 h 1568975"/>
              <a:gd name="connsiteX1" fmla="*/ 2617552 w 2617552"/>
              <a:gd name="connsiteY1" fmla="*/ 0 h 1568975"/>
              <a:gd name="connsiteX2" fmla="*/ 2023019 w 2617552"/>
              <a:gd name="connsiteY2" fmla="*/ 1568975 h 1568975"/>
              <a:gd name="connsiteX3" fmla="*/ 53730 w 2617552"/>
              <a:gd name="connsiteY3" fmla="*/ 1554841 h 1568975"/>
              <a:gd name="connsiteX4" fmla="*/ 0 w 2617552"/>
              <a:gd name="connsiteY4" fmla="*/ 1552110 h 1568975"/>
              <a:gd name="connsiteX0" fmla="*/ 0 w 2661165"/>
              <a:gd name="connsiteY0" fmla="*/ 1557545 h 1568975"/>
              <a:gd name="connsiteX1" fmla="*/ 2661165 w 2661165"/>
              <a:gd name="connsiteY1" fmla="*/ 0 h 1568975"/>
              <a:gd name="connsiteX2" fmla="*/ 2066632 w 2661165"/>
              <a:gd name="connsiteY2" fmla="*/ 1568975 h 1568975"/>
              <a:gd name="connsiteX3" fmla="*/ 97343 w 2661165"/>
              <a:gd name="connsiteY3" fmla="*/ 1554841 h 1568975"/>
              <a:gd name="connsiteX4" fmla="*/ 0 w 2661165"/>
              <a:gd name="connsiteY4" fmla="*/ 1557545 h 1568975"/>
              <a:gd name="connsiteX0" fmla="*/ 0 w 2661165"/>
              <a:gd name="connsiteY0" fmla="*/ 1557545 h 1596483"/>
              <a:gd name="connsiteX1" fmla="*/ 2661165 w 2661165"/>
              <a:gd name="connsiteY1" fmla="*/ 0 h 1596483"/>
              <a:gd name="connsiteX2" fmla="*/ 1919403 w 2661165"/>
              <a:gd name="connsiteY2" fmla="*/ 1596483 h 1596483"/>
              <a:gd name="connsiteX3" fmla="*/ 97343 w 2661165"/>
              <a:gd name="connsiteY3" fmla="*/ 1554841 h 1596483"/>
              <a:gd name="connsiteX4" fmla="*/ 0 w 2661165"/>
              <a:gd name="connsiteY4" fmla="*/ 1557545 h 159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1165" h="1596483">
                <a:moveTo>
                  <a:pt x="0" y="1557545"/>
                </a:moveTo>
                <a:lnTo>
                  <a:pt x="2661165" y="0"/>
                </a:lnTo>
                <a:lnTo>
                  <a:pt x="1919403" y="1596483"/>
                </a:lnTo>
                <a:lnTo>
                  <a:pt x="97343" y="1554841"/>
                </a:lnTo>
                <a:lnTo>
                  <a:pt x="0" y="1557545"/>
                </a:lnTo>
                <a:close/>
              </a:path>
            </a:pathLst>
          </a:custGeom>
          <a:gradFill flip="none" rotWithShape="1">
            <a:gsLst>
              <a:gs pos="0">
                <a:srgbClr val="0040C0">
                  <a:tint val="66000"/>
                  <a:satMod val="160000"/>
                </a:srgbClr>
              </a:gs>
              <a:gs pos="50000">
                <a:srgbClr val="0040C0">
                  <a:tint val="44500"/>
                  <a:satMod val="160000"/>
                </a:srgbClr>
              </a:gs>
              <a:gs pos="100000">
                <a:srgbClr val="0040C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3D6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2051460">
            <a:off x="2819400" y="1514475"/>
            <a:ext cx="1982788" cy="3751263"/>
          </a:xfrm>
          <a:prstGeom prst="triangle">
            <a:avLst>
              <a:gd name="adj" fmla="val 61961"/>
            </a:avLst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046663" y="2006600"/>
            <a:ext cx="14287" cy="2593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863850" y="4795838"/>
            <a:ext cx="950913" cy="158750"/>
          </a:xfrm>
          <a:prstGeom prst="line">
            <a:avLst/>
          </a:prstGeom>
          <a:ln w="19050">
            <a:solidFill>
              <a:srgbClr val="3D6AA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15" idx="1"/>
          </p:cNvCxnSpPr>
          <p:nvPr/>
        </p:nvCxnSpPr>
        <p:spPr>
          <a:xfrm flipV="1">
            <a:off x="3814763" y="4600575"/>
            <a:ext cx="1262062" cy="195263"/>
          </a:xfrm>
          <a:prstGeom prst="line">
            <a:avLst/>
          </a:prstGeom>
          <a:ln w="19050">
            <a:solidFill>
              <a:srgbClr val="3D6AA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90882" y="4288699"/>
            <a:ext cx="667156" cy="52322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3006725" y="5040313"/>
            <a:ext cx="288925" cy="66675"/>
          </a:xfrm>
          <a:prstGeom prst="line">
            <a:avLst/>
          </a:prstGeom>
          <a:ln w="19050">
            <a:solidFill>
              <a:srgbClr val="3D6A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132138" y="4914900"/>
            <a:ext cx="163512" cy="125413"/>
          </a:xfrm>
          <a:prstGeom prst="line">
            <a:avLst/>
          </a:prstGeom>
          <a:ln w="19050">
            <a:solidFill>
              <a:srgbClr val="3D6A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2678113" y="4638675"/>
            <a:ext cx="144462" cy="223838"/>
          </a:xfrm>
          <a:prstGeom prst="line">
            <a:avLst/>
          </a:prstGeom>
          <a:ln w="190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822575" y="4652963"/>
            <a:ext cx="161925" cy="98425"/>
          </a:xfrm>
          <a:prstGeom prst="line">
            <a:avLst/>
          </a:prstGeom>
          <a:ln w="190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375025" y="3487738"/>
            <a:ext cx="666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i="1" dirty="0">
                <a:latin typeface="+mn-lt"/>
              </a:rPr>
              <a:t>h</a:t>
            </a:r>
            <a:endParaRPr lang="ru-RU" sz="2800" i="1" dirty="0"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36788" y="4778375"/>
            <a:ext cx="6667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i="1" dirty="0">
                <a:latin typeface="+mn-lt"/>
              </a:rPr>
              <a:t>a</a:t>
            </a:r>
            <a:endParaRPr lang="ru-RU" sz="2800" i="1" dirty="0">
              <a:latin typeface="+mn-lt"/>
            </a:endParaRPr>
          </a:p>
        </p:txBody>
      </p:sp>
      <p:sp>
        <p:nvSpPr>
          <p:cNvPr id="57" name="Дуга 56"/>
          <p:cNvSpPr/>
          <p:nvPr/>
        </p:nvSpPr>
        <p:spPr>
          <a:xfrm rot="360527">
            <a:off x="2809875" y="4535488"/>
            <a:ext cx="598488" cy="628650"/>
          </a:xfrm>
          <a:prstGeom prst="arc">
            <a:avLst/>
          </a:prstGeom>
          <a:ln w="190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782638" y="5083175"/>
            <a:ext cx="9906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sz="2800" b="1" i="1" dirty="0">
                <a:latin typeface="+mn-lt"/>
              </a:rPr>
              <a:t>α</a:t>
            </a:r>
            <a:endParaRPr lang="ru-RU" sz="2800" b="1" i="1" dirty="0"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811588" y="4702175"/>
            <a:ext cx="666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i="1" dirty="0">
                <a:latin typeface="+mn-lt"/>
              </a:rPr>
              <a:t>h</a:t>
            </a:r>
            <a:r>
              <a:rPr lang="en-US" sz="1600" i="1" dirty="0">
                <a:latin typeface="+mn-lt"/>
              </a:rPr>
              <a:t>1</a:t>
            </a:r>
            <a:endParaRPr lang="ru-RU" sz="1600" i="1" dirty="0">
              <a:latin typeface="+mn-lt"/>
            </a:endParaRPr>
          </a:p>
        </p:txBody>
      </p:sp>
      <p:cxnSp>
        <p:nvCxnSpPr>
          <p:cNvPr id="64" name="Прямая соединительная линия 63"/>
          <p:cNvCxnSpPr>
            <a:endCxn id="8" idx="0"/>
          </p:cNvCxnSpPr>
          <p:nvPr/>
        </p:nvCxnSpPr>
        <p:spPr>
          <a:xfrm flipV="1">
            <a:off x="2822575" y="1971675"/>
            <a:ext cx="2238375" cy="2992438"/>
          </a:xfrm>
          <a:prstGeom prst="line">
            <a:avLst/>
          </a:prstGeom>
          <a:ln w="19050">
            <a:solidFill>
              <a:srgbClr val="99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37578" y="2328649"/>
            <a:ext cx="2627784" cy="3151888"/>
          </a:xfrm>
          <a:prstGeom prst="rect">
            <a:avLst/>
          </a:prstGeom>
          <a:blipFill rotWithShape="1">
            <a:blip r:embed="rId4"/>
            <a:stretch>
              <a:fillRect b="-3482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1985963" y="4365625"/>
            <a:ext cx="1971675" cy="184150"/>
          </a:xfrm>
          <a:prstGeom prst="line">
            <a:avLst/>
          </a:prstGeom>
          <a:ln w="19050">
            <a:solidFill>
              <a:srgbClr val="3D6AA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2446338" y="4008438"/>
            <a:ext cx="1698625" cy="3175"/>
          </a:xfrm>
          <a:prstGeom prst="line">
            <a:avLst/>
          </a:prstGeom>
          <a:ln w="12700">
            <a:solidFill>
              <a:srgbClr val="3D6AA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4867275" y="4427538"/>
            <a:ext cx="7938" cy="20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>
            <a:off x="4864100" y="4365625"/>
            <a:ext cx="193675" cy="6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8" name="Прямоугольник 81"/>
          <p:cNvSpPr>
            <a:spLocks noChangeArrowheads="1"/>
          </p:cNvSpPr>
          <p:nvPr/>
        </p:nvSpPr>
        <p:spPr bwMode="auto">
          <a:xfrm>
            <a:off x="4954588" y="1601788"/>
            <a:ext cx="35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А</a:t>
            </a:r>
            <a:endParaRPr lang="ru-RU" altLang="ru-RU" b="1" i="1"/>
          </a:p>
        </p:txBody>
      </p:sp>
      <p:sp>
        <p:nvSpPr>
          <p:cNvPr id="20509" name="Прямоугольник 82"/>
          <p:cNvSpPr>
            <a:spLocks noChangeArrowheads="1"/>
          </p:cNvSpPr>
          <p:nvPr/>
        </p:nvSpPr>
        <p:spPr bwMode="auto">
          <a:xfrm>
            <a:off x="5130800" y="4386263"/>
            <a:ext cx="450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А</a:t>
            </a:r>
            <a:r>
              <a:rPr lang="uk-UA" altLang="ru-RU" sz="1200" b="1" i="1"/>
              <a:t>1</a:t>
            </a:r>
            <a:endParaRPr lang="ru-RU" altLang="ru-RU" sz="1200" b="1" i="1"/>
          </a:p>
        </p:txBody>
      </p:sp>
      <p:sp>
        <p:nvSpPr>
          <p:cNvPr id="20510" name="Прямоугольник 83"/>
          <p:cNvSpPr>
            <a:spLocks noChangeArrowheads="1"/>
          </p:cNvSpPr>
          <p:nvPr/>
        </p:nvSpPr>
        <p:spPr bwMode="auto">
          <a:xfrm>
            <a:off x="1573213" y="4202113"/>
            <a:ext cx="352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В</a:t>
            </a:r>
            <a:endParaRPr lang="ru-RU" altLang="ru-RU" b="1" i="1"/>
          </a:p>
        </p:txBody>
      </p:sp>
      <p:sp>
        <p:nvSpPr>
          <p:cNvPr id="20511" name="Прямоугольник 84"/>
          <p:cNvSpPr>
            <a:spLocks noChangeArrowheads="1"/>
          </p:cNvSpPr>
          <p:nvPr/>
        </p:nvSpPr>
        <p:spPr bwMode="auto">
          <a:xfrm>
            <a:off x="3198813" y="5421313"/>
            <a:ext cx="350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С</a:t>
            </a:r>
            <a:endParaRPr lang="ru-RU" altLang="ru-RU" b="1" i="1"/>
          </a:p>
        </p:txBody>
      </p:sp>
      <p:sp>
        <p:nvSpPr>
          <p:cNvPr id="17440" name="Прямоугольник 85"/>
          <p:cNvSpPr>
            <a:spLocks noChangeArrowheads="1"/>
          </p:cNvSpPr>
          <p:nvPr/>
        </p:nvSpPr>
        <p:spPr bwMode="auto">
          <a:xfrm>
            <a:off x="2563813" y="4868863"/>
            <a:ext cx="352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Н</a:t>
            </a:r>
            <a:endParaRPr lang="ru-RU" altLang="ru-RU" b="1" i="1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174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s.123rf.com/400wm/400/400/milagli/milagli1005/milagli100500058/7036307-mathematics-geomet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16338"/>
            <a:ext cx="21590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413" y="1989138"/>
            <a:ext cx="6408737" cy="3311525"/>
          </a:xfrm>
        </p:spPr>
        <p:txBody>
          <a:bodyPr/>
          <a:lstStyle/>
          <a:p>
            <a:pPr algn="r">
              <a:defRPr/>
            </a:pPr>
            <a:r>
              <a:rPr lang="uk-UA" sz="2800" b="1" i="1" dirty="0" smtClean="0">
                <a:solidFill>
                  <a:srgbClr val="990000"/>
                </a:solidFill>
                <a:latin typeface="+mn-lt"/>
              </a:rPr>
              <a:t>Геометрія – це мистецтво правильно міркувати за погано виконаними рисунками</a:t>
            </a:r>
            <a:br>
              <a:rPr lang="uk-UA" sz="2800" b="1" i="1" dirty="0" smtClean="0">
                <a:solidFill>
                  <a:srgbClr val="990000"/>
                </a:solidFill>
                <a:latin typeface="+mn-lt"/>
              </a:rPr>
            </a:br>
            <a:r>
              <a:rPr lang="uk-UA" sz="2800" b="1" i="1" dirty="0" smtClean="0">
                <a:solidFill>
                  <a:srgbClr val="990000"/>
                </a:solidFill>
                <a:latin typeface="+mn-lt"/>
              </a:rPr>
              <a:t/>
            </a:r>
            <a:br>
              <a:rPr lang="uk-UA" sz="2800" b="1" i="1" dirty="0" smtClean="0">
                <a:solidFill>
                  <a:srgbClr val="990000"/>
                </a:solidFill>
                <a:latin typeface="+mn-lt"/>
              </a:rPr>
            </a:br>
            <a:r>
              <a:rPr lang="uk-UA" sz="2800" b="1" i="1" dirty="0" smtClean="0">
                <a:solidFill>
                  <a:srgbClr val="990000"/>
                </a:solidFill>
                <a:latin typeface="+mn-lt"/>
              </a:rPr>
              <a:t>Нільс Генрік </a:t>
            </a:r>
            <a:r>
              <a:rPr lang="uk-UA" sz="2800" b="1" i="1" dirty="0" err="1" smtClean="0">
                <a:solidFill>
                  <a:srgbClr val="990000"/>
                </a:solidFill>
                <a:latin typeface="+mn-lt"/>
              </a:rPr>
              <a:t>Абель</a:t>
            </a:r>
            <a:endParaRPr lang="ru-RU" sz="2800" b="1" i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3076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513D25-09B4-4FD3-8F16-9DCEEB13E972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2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403350" y="260350"/>
            <a:ext cx="2232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4000" b="1" i="1">
                <a:latin typeface="Monotype Corsiva" panose="03010101010201010101" pitchFamily="66" charset="0"/>
              </a:rPr>
              <a:t>Епіграф</a:t>
            </a:r>
            <a:endParaRPr lang="ru-RU" altLang="ru-RU" sz="4000" b="1" i="1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Прямая соединительная линия 52"/>
          <p:cNvCxnSpPr/>
          <p:nvPr/>
        </p:nvCxnSpPr>
        <p:spPr>
          <a:xfrm flipH="1">
            <a:off x="2843213" y="3716338"/>
            <a:ext cx="2225675" cy="36353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F15559-89E6-41BA-B335-C859272E3765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20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74650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2600" b="1" i="1" dirty="0" smtClean="0">
                <a:solidFill>
                  <a:schemeClr val="accent2">
                    <a:lumMod val="50000"/>
                  </a:schemeClr>
                </a:solidFill>
              </a:rPr>
              <a:t>Площа ортогональної проекції многокутника</a:t>
            </a:r>
            <a:endParaRPr lang="ru-RU" sz="2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>
            <a:stCxn id="8" idx="2"/>
          </p:cNvCxnSpPr>
          <p:nvPr/>
        </p:nvCxnSpPr>
        <p:spPr>
          <a:xfrm>
            <a:off x="1936750" y="3508375"/>
            <a:ext cx="2058988" cy="125413"/>
          </a:xfrm>
          <a:prstGeom prst="line">
            <a:avLst/>
          </a:prstGeom>
          <a:ln w="19050">
            <a:solidFill>
              <a:srgbClr val="3D6AA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8" idx="0"/>
          </p:cNvCxnSpPr>
          <p:nvPr/>
        </p:nvCxnSpPr>
        <p:spPr>
          <a:xfrm flipV="1">
            <a:off x="2822575" y="1095375"/>
            <a:ext cx="2238375" cy="3022600"/>
          </a:xfrm>
          <a:prstGeom prst="line">
            <a:avLst/>
          </a:prstGeom>
          <a:ln w="19050">
            <a:solidFill>
              <a:srgbClr val="99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4513263"/>
            <a:ext cx="60483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Равнобедренный треугольник 7"/>
          <p:cNvSpPr/>
          <p:nvPr/>
        </p:nvSpPr>
        <p:spPr>
          <a:xfrm rot="2051460">
            <a:off x="2819400" y="638175"/>
            <a:ext cx="1982788" cy="3751263"/>
          </a:xfrm>
          <a:prstGeom prst="triangle">
            <a:avLst>
              <a:gd name="adj" fmla="val 61961"/>
            </a:avLst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26" name="Прямая соединительная линия 25"/>
          <p:cNvCxnSpPr>
            <a:endCxn id="15" idx="1"/>
          </p:cNvCxnSpPr>
          <p:nvPr/>
        </p:nvCxnSpPr>
        <p:spPr>
          <a:xfrm flipV="1">
            <a:off x="3814763" y="5180013"/>
            <a:ext cx="1262062" cy="193675"/>
          </a:xfrm>
          <a:prstGeom prst="line">
            <a:avLst/>
          </a:prstGeom>
          <a:ln w="19050">
            <a:solidFill>
              <a:srgbClr val="3D6AA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75978" y="3377782"/>
            <a:ext cx="667156" cy="52322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3194050" y="5175250"/>
            <a:ext cx="163513" cy="125413"/>
          </a:xfrm>
          <a:prstGeom prst="line">
            <a:avLst/>
          </a:prstGeom>
          <a:ln w="19050">
            <a:solidFill>
              <a:srgbClr val="3D6A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2678113" y="3789363"/>
            <a:ext cx="144462" cy="223837"/>
          </a:xfrm>
          <a:prstGeom prst="line">
            <a:avLst/>
          </a:prstGeom>
          <a:ln w="190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344738" y="4799013"/>
            <a:ext cx="6667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i="1" dirty="0">
                <a:latin typeface="+mn-lt"/>
              </a:rPr>
              <a:t>a</a:t>
            </a:r>
            <a:endParaRPr lang="ru-RU" sz="2800" i="1" dirty="0">
              <a:latin typeface="+mn-lt"/>
            </a:endParaRPr>
          </a:p>
        </p:txBody>
      </p:sp>
      <p:sp>
        <p:nvSpPr>
          <p:cNvPr id="57" name="Дуга 56"/>
          <p:cNvSpPr/>
          <p:nvPr/>
        </p:nvSpPr>
        <p:spPr>
          <a:xfrm rot="360527">
            <a:off x="2808288" y="3644900"/>
            <a:ext cx="619125" cy="647700"/>
          </a:xfrm>
          <a:prstGeom prst="arc">
            <a:avLst/>
          </a:prstGeom>
          <a:ln w="190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866775" y="5588000"/>
            <a:ext cx="9906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sz="2800" b="1" i="1" dirty="0">
                <a:latin typeface="+mn-lt"/>
              </a:rPr>
              <a:t>α</a:t>
            </a:r>
            <a:endParaRPr lang="ru-RU" sz="2800" b="1" i="1" dirty="0">
              <a:latin typeface="+mn-lt"/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2005857">
            <a:off x="2144713" y="4298950"/>
            <a:ext cx="2722562" cy="1577975"/>
          </a:xfrm>
          <a:custGeom>
            <a:avLst/>
            <a:gdLst>
              <a:gd name="connsiteX0" fmla="*/ 0 w 2995540"/>
              <a:gd name="connsiteY0" fmla="*/ 2261716 h 2261716"/>
              <a:gd name="connsiteX1" fmla="*/ 1856067 w 2995540"/>
              <a:gd name="connsiteY1" fmla="*/ 0 h 2261716"/>
              <a:gd name="connsiteX2" fmla="*/ 2995540 w 2995540"/>
              <a:gd name="connsiteY2" fmla="*/ 2261716 h 2261716"/>
              <a:gd name="connsiteX3" fmla="*/ 0 w 2995540"/>
              <a:gd name="connsiteY3" fmla="*/ 2261716 h 2261716"/>
              <a:gd name="connsiteX0" fmla="*/ 0 w 2995540"/>
              <a:gd name="connsiteY0" fmla="*/ 1437462 h 1437462"/>
              <a:gd name="connsiteX1" fmla="*/ 2573963 w 2995540"/>
              <a:gd name="connsiteY1" fmla="*/ 0 h 1437462"/>
              <a:gd name="connsiteX2" fmla="*/ 2995540 w 2995540"/>
              <a:gd name="connsiteY2" fmla="*/ 1437462 h 1437462"/>
              <a:gd name="connsiteX3" fmla="*/ 0 w 2995540"/>
              <a:gd name="connsiteY3" fmla="*/ 1437462 h 1437462"/>
              <a:gd name="connsiteX0" fmla="*/ 0 w 2573963"/>
              <a:gd name="connsiteY0" fmla="*/ 1437462 h 1454327"/>
              <a:gd name="connsiteX1" fmla="*/ 2573963 w 2573963"/>
              <a:gd name="connsiteY1" fmla="*/ 0 h 1454327"/>
              <a:gd name="connsiteX2" fmla="*/ 2023019 w 2573963"/>
              <a:gd name="connsiteY2" fmla="*/ 1454327 h 1454327"/>
              <a:gd name="connsiteX3" fmla="*/ 0 w 2573963"/>
              <a:gd name="connsiteY3" fmla="*/ 1437462 h 1454327"/>
              <a:gd name="connsiteX0" fmla="*/ 0 w 2573963"/>
              <a:gd name="connsiteY0" fmla="*/ 1437462 h 1454327"/>
              <a:gd name="connsiteX1" fmla="*/ 2573963 w 2573963"/>
              <a:gd name="connsiteY1" fmla="*/ 0 h 1454327"/>
              <a:gd name="connsiteX2" fmla="*/ 2023019 w 2573963"/>
              <a:gd name="connsiteY2" fmla="*/ 1454327 h 1454327"/>
              <a:gd name="connsiteX3" fmla="*/ 53730 w 2573963"/>
              <a:gd name="connsiteY3" fmla="*/ 1440193 h 1454327"/>
              <a:gd name="connsiteX4" fmla="*/ 0 w 2573963"/>
              <a:gd name="connsiteY4" fmla="*/ 1437462 h 1454327"/>
              <a:gd name="connsiteX0" fmla="*/ 0 w 2617552"/>
              <a:gd name="connsiteY0" fmla="*/ 1552110 h 1568975"/>
              <a:gd name="connsiteX1" fmla="*/ 2617552 w 2617552"/>
              <a:gd name="connsiteY1" fmla="*/ 0 h 1568975"/>
              <a:gd name="connsiteX2" fmla="*/ 2023019 w 2617552"/>
              <a:gd name="connsiteY2" fmla="*/ 1568975 h 1568975"/>
              <a:gd name="connsiteX3" fmla="*/ 53730 w 2617552"/>
              <a:gd name="connsiteY3" fmla="*/ 1554841 h 1568975"/>
              <a:gd name="connsiteX4" fmla="*/ 0 w 2617552"/>
              <a:gd name="connsiteY4" fmla="*/ 1552110 h 1568975"/>
              <a:gd name="connsiteX0" fmla="*/ 0 w 2661165"/>
              <a:gd name="connsiteY0" fmla="*/ 1557545 h 1568975"/>
              <a:gd name="connsiteX1" fmla="*/ 2661165 w 2661165"/>
              <a:gd name="connsiteY1" fmla="*/ 0 h 1568975"/>
              <a:gd name="connsiteX2" fmla="*/ 2066632 w 2661165"/>
              <a:gd name="connsiteY2" fmla="*/ 1568975 h 1568975"/>
              <a:gd name="connsiteX3" fmla="*/ 97343 w 2661165"/>
              <a:gd name="connsiteY3" fmla="*/ 1554841 h 1568975"/>
              <a:gd name="connsiteX4" fmla="*/ 0 w 2661165"/>
              <a:gd name="connsiteY4" fmla="*/ 1557545 h 1568975"/>
              <a:gd name="connsiteX0" fmla="*/ 0 w 2661165"/>
              <a:gd name="connsiteY0" fmla="*/ 1557545 h 1596483"/>
              <a:gd name="connsiteX1" fmla="*/ 2661165 w 2661165"/>
              <a:gd name="connsiteY1" fmla="*/ 0 h 1596483"/>
              <a:gd name="connsiteX2" fmla="*/ 1919403 w 2661165"/>
              <a:gd name="connsiteY2" fmla="*/ 1596483 h 1596483"/>
              <a:gd name="connsiteX3" fmla="*/ 97343 w 2661165"/>
              <a:gd name="connsiteY3" fmla="*/ 1554841 h 1596483"/>
              <a:gd name="connsiteX4" fmla="*/ 0 w 2661165"/>
              <a:gd name="connsiteY4" fmla="*/ 1557545 h 159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1165" h="1596483">
                <a:moveTo>
                  <a:pt x="0" y="1557545"/>
                </a:moveTo>
                <a:lnTo>
                  <a:pt x="2661165" y="0"/>
                </a:lnTo>
                <a:lnTo>
                  <a:pt x="1919403" y="1596483"/>
                </a:lnTo>
                <a:lnTo>
                  <a:pt x="97343" y="1554841"/>
                </a:lnTo>
                <a:lnTo>
                  <a:pt x="0" y="1557545"/>
                </a:lnTo>
                <a:close/>
              </a:path>
            </a:pathLst>
          </a:custGeom>
          <a:gradFill flip="none" rotWithShape="1">
            <a:gsLst>
              <a:gs pos="0">
                <a:srgbClr val="0040C0">
                  <a:tint val="66000"/>
                  <a:satMod val="160000"/>
                </a:srgbClr>
              </a:gs>
              <a:gs pos="50000">
                <a:srgbClr val="0040C0">
                  <a:tint val="44500"/>
                  <a:satMod val="160000"/>
                </a:srgbClr>
              </a:gs>
              <a:gs pos="100000">
                <a:srgbClr val="0040C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3D6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3563938" y="5281613"/>
            <a:ext cx="6667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i="1" dirty="0">
                <a:latin typeface="+mn-lt"/>
              </a:rPr>
              <a:t>h</a:t>
            </a:r>
            <a:r>
              <a:rPr lang="en-US" sz="1600" i="1" dirty="0">
                <a:latin typeface="+mn-lt"/>
              </a:rPr>
              <a:t>1</a:t>
            </a:r>
            <a:endParaRPr lang="ru-RU" sz="1600" i="1" dirty="0">
              <a:latin typeface="+mn-lt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2822575" y="3789363"/>
            <a:ext cx="161925" cy="96837"/>
          </a:xfrm>
          <a:prstGeom prst="line">
            <a:avLst/>
          </a:prstGeom>
          <a:ln w="190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375025" y="2492375"/>
            <a:ext cx="666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i="1" dirty="0">
                <a:latin typeface="+mn-lt"/>
              </a:rPr>
              <a:t>h</a:t>
            </a:r>
            <a:endParaRPr lang="ru-RU" sz="2800" i="1" dirty="0">
              <a:latin typeface="+mn-lt"/>
            </a:endParaRPr>
          </a:p>
        </p:txBody>
      </p:sp>
      <p:cxnSp>
        <p:nvCxnSpPr>
          <p:cNvPr id="64" name="Прямая соединительная линия 63"/>
          <p:cNvCxnSpPr>
            <a:endCxn id="8" idx="0"/>
          </p:cNvCxnSpPr>
          <p:nvPr/>
        </p:nvCxnSpPr>
        <p:spPr>
          <a:xfrm flipV="1">
            <a:off x="2822575" y="1095375"/>
            <a:ext cx="2238375" cy="2992438"/>
          </a:xfrm>
          <a:prstGeom prst="line">
            <a:avLst/>
          </a:prstGeom>
          <a:ln w="19050">
            <a:solidFill>
              <a:srgbClr val="99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2859088" y="3900488"/>
            <a:ext cx="1082675" cy="196850"/>
          </a:xfrm>
          <a:prstGeom prst="line">
            <a:avLst/>
          </a:prstGeom>
          <a:ln w="12700">
            <a:solidFill>
              <a:srgbClr val="3D6AA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1962150" y="3532188"/>
            <a:ext cx="0" cy="1416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15" idx="2"/>
          </p:cNvCxnSpPr>
          <p:nvPr/>
        </p:nvCxnSpPr>
        <p:spPr>
          <a:xfrm>
            <a:off x="3563938" y="4598988"/>
            <a:ext cx="9525" cy="1479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5060950" y="1095375"/>
            <a:ext cx="15875" cy="4068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801938" y="4098925"/>
            <a:ext cx="0" cy="1443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15" idx="1"/>
          </p:cNvCxnSpPr>
          <p:nvPr/>
        </p:nvCxnSpPr>
        <p:spPr>
          <a:xfrm flipH="1">
            <a:off x="2822575" y="5180013"/>
            <a:ext cx="2254250" cy="3619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351088" y="5334000"/>
            <a:ext cx="666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i="1" dirty="0">
                <a:latin typeface="+mn-lt"/>
              </a:rPr>
              <a:t>a</a:t>
            </a:r>
            <a:endParaRPr lang="ru-RU" sz="2800" i="1" dirty="0"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51088" y="3856038"/>
            <a:ext cx="666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i="1" dirty="0">
                <a:latin typeface="+mn-lt"/>
              </a:rPr>
              <a:t>a</a:t>
            </a:r>
            <a:endParaRPr lang="ru-RU" sz="2800" i="1" dirty="0">
              <a:latin typeface="+mn-lt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V="1">
            <a:off x="3017838" y="5619750"/>
            <a:ext cx="258762" cy="66675"/>
          </a:xfrm>
          <a:prstGeom prst="line">
            <a:avLst/>
          </a:prstGeom>
          <a:ln w="19050">
            <a:solidFill>
              <a:srgbClr val="3D6A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3101975" y="5499100"/>
            <a:ext cx="174625" cy="120650"/>
          </a:xfrm>
          <a:prstGeom prst="line">
            <a:avLst/>
          </a:prstGeom>
          <a:ln w="19050">
            <a:solidFill>
              <a:srgbClr val="3D6A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832225" y="3789363"/>
            <a:ext cx="6683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i="1" dirty="0">
                <a:latin typeface="+mn-lt"/>
              </a:rPr>
              <a:t>h</a:t>
            </a:r>
            <a:r>
              <a:rPr lang="en-US" sz="1600" i="1" dirty="0">
                <a:latin typeface="+mn-lt"/>
              </a:rPr>
              <a:t>1</a:t>
            </a:r>
            <a:endParaRPr lang="ru-RU" sz="1600" i="1" dirty="0">
              <a:latin typeface="+mn-lt"/>
            </a:endParaRPr>
          </a:p>
        </p:txBody>
      </p:sp>
      <p:sp>
        <p:nvSpPr>
          <p:cNvPr id="70" name="TextBox 6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37578" y="2328649"/>
            <a:ext cx="2627784" cy="3302443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4856163" y="5003800"/>
            <a:ext cx="7937" cy="20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4868863" y="3544888"/>
            <a:ext cx="6350" cy="204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4859338" y="4976813"/>
            <a:ext cx="201612" cy="26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>
            <a:off x="4859338" y="3519488"/>
            <a:ext cx="204787" cy="2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41" name="Прямоугольник 88"/>
          <p:cNvSpPr>
            <a:spLocks noChangeArrowheads="1"/>
          </p:cNvSpPr>
          <p:nvPr/>
        </p:nvSpPr>
        <p:spPr bwMode="auto">
          <a:xfrm>
            <a:off x="5003800" y="981075"/>
            <a:ext cx="35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А</a:t>
            </a:r>
            <a:endParaRPr lang="ru-RU" altLang="ru-RU" b="1" i="1"/>
          </a:p>
        </p:txBody>
      </p:sp>
      <p:sp>
        <p:nvSpPr>
          <p:cNvPr id="21542" name="Прямоугольник 89"/>
          <p:cNvSpPr>
            <a:spLocks noChangeArrowheads="1"/>
          </p:cNvSpPr>
          <p:nvPr/>
        </p:nvSpPr>
        <p:spPr bwMode="auto">
          <a:xfrm>
            <a:off x="5076825" y="4976813"/>
            <a:ext cx="449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А</a:t>
            </a:r>
            <a:r>
              <a:rPr lang="uk-UA" altLang="ru-RU" sz="1200" b="1" i="1"/>
              <a:t>1</a:t>
            </a:r>
            <a:endParaRPr lang="ru-RU" altLang="ru-RU" sz="1200" b="1" i="1"/>
          </a:p>
        </p:txBody>
      </p:sp>
      <p:sp>
        <p:nvSpPr>
          <p:cNvPr id="21543" name="Прямоугольник 90"/>
          <p:cNvSpPr>
            <a:spLocks noChangeArrowheads="1"/>
          </p:cNvSpPr>
          <p:nvPr/>
        </p:nvSpPr>
        <p:spPr bwMode="auto">
          <a:xfrm>
            <a:off x="1620838" y="3192463"/>
            <a:ext cx="35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В</a:t>
            </a:r>
            <a:endParaRPr lang="ru-RU" altLang="ru-RU" b="1" i="1"/>
          </a:p>
        </p:txBody>
      </p:sp>
      <p:sp>
        <p:nvSpPr>
          <p:cNvPr id="21544" name="Прямоугольник 91"/>
          <p:cNvSpPr>
            <a:spLocks noChangeArrowheads="1"/>
          </p:cNvSpPr>
          <p:nvPr/>
        </p:nvSpPr>
        <p:spPr bwMode="auto">
          <a:xfrm>
            <a:off x="1620838" y="4810125"/>
            <a:ext cx="436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В</a:t>
            </a:r>
            <a:r>
              <a:rPr lang="uk-UA" altLang="ru-RU" sz="1200" b="1" i="1"/>
              <a:t>1</a:t>
            </a:r>
            <a:endParaRPr lang="ru-RU" altLang="ru-RU" sz="1200" b="1" i="1"/>
          </a:p>
        </p:txBody>
      </p:sp>
      <p:sp>
        <p:nvSpPr>
          <p:cNvPr id="21545" name="Прямоугольник 92"/>
          <p:cNvSpPr>
            <a:spLocks noChangeArrowheads="1"/>
          </p:cNvSpPr>
          <p:nvPr/>
        </p:nvSpPr>
        <p:spPr bwMode="auto">
          <a:xfrm>
            <a:off x="3213100" y="45085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С</a:t>
            </a:r>
            <a:endParaRPr lang="ru-RU" altLang="ru-RU" b="1" i="1"/>
          </a:p>
        </p:txBody>
      </p:sp>
      <p:sp>
        <p:nvSpPr>
          <p:cNvPr id="21546" name="Прямоугольник 93"/>
          <p:cNvSpPr>
            <a:spLocks noChangeArrowheads="1"/>
          </p:cNvSpPr>
          <p:nvPr/>
        </p:nvSpPr>
        <p:spPr bwMode="auto">
          <a:xfrm>
            <a:off x="3194050" y="5949950"/>
            <a:ext cx="436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С</a:t>
            </a:r>
            <a:r>
              <a:rPr lang="uk-UA" altLang="ru-RU" sz="1200" b="1" i="1"/>
              <a:t>1</a:t>
            </a:r>
            <a:endParaRPr lang="ru-RU" altLang="ru-RU" sz="1200" b="1" i="1"/>
          </a:p>
        </p:txBody>
      </p:sp>
      <p:sp>
        <p:nvSpPr>
          <p:cNvPr id="21547" name="Прямоугольник 94"/>
          <p:cNvSpPr>
            <a:spLocks noChangeArrowheads="1"/>
          </p:cNvSpPr>
          <p:nvPr/>
        </p:nvSpPr>
        <p:spPr bwMode="auto">
          <a:xfrm>
            <a:off x="2684463" y="4079875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Н</a:t>
            </a:r>
            <a:endParaRPr lang="ru-RU" altLang="ru-RU" b="1" i="1"/>
          </a:p>
        </p:txBody>
      </p:sp>
      <p:sp>
        <p:nvSpPr>
          <p:cNvPr id="21548" name="Прямоугольник 95"/>
          <p:cNvSpPr>
            <a:spLocks noChangeArrowheads="1"/>
          </p:cNvSpPr>
          <p:nvPr/>
        </p:nvSpPr>
        <p:spPr bwMode="auto">
          <a:xfrm>
            <a:off x="2625725" y="5559425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Н</a:t>
            </a:r>
            <a:r>
              <a:rPr lang="uk-UA" altLang="ru-RU" sz="1200" b="1" i="1"/>
              <a:t>1</a:t>
            </a:r>
            <a:endParaRPr lang="ru-RU" altLang="ru-RU" sz="1200" b="1" i="1"/>
          </a:p>
        </p:txBody>
      </p:sp>
      <p:sp>
        <p:nvSpPr>
          <p:cNvPr id="18477" name="Прямоугольник 96"/>
          <p:cNvSpPr>
            <a:spLocks noChangeArrowheads="1"/>
          </p:cNvSpPr>
          <p:nvPr/>
        </p:nvSpPr>
        <p:spPr bwMode="auto">
          <a:xfrm>
            <a:off x="5076825" y="3422650"/>
            <a:ext cx="434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А</a:t>
            </a:r>
            <a:r>
              <a:rPr lang="uk-UA" altLang="ru-RU" sz="1200" b="1" i="1"/>
              <a:t>2</a:t>
            </a:r>
            <a:endParaRPr lang="ru-RU" altLang="ru-RU" sz="1200" b="1" i="1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84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73BDFB-0BA6-4F24-925A-5F294A7ABCAD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21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74650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2600" b="1" i="1" dirty="0" smtClean="0">
                <a:solidFill>
                  <a:schemeClr val="accent2">
                    <a:lumMod val="50000"/>
                  </a:schemeClr>
                </a:solidFill>
              </a:rPr>
              <a:t>Площа ортогональної проекції многокутника</a:t>
            </a:r>
            <a:endParaRPr lang="ru-RU" sz="2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4513263"/>
            <a:ext cx="60483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Прямая соединительная линия 25"/>
          <p:cNvCxnSpPr>
            <a:endCxn id="15" idx="1"/>
          </p:cNvCxnSpPr>
          <p:nvPr/>
        </p:nvCxnSpPr>
        <p:spPr>
          <a:xfrm flipV="1">
            <a:off x="3814763" y="5130800"/>
            <a:ext cx="1409700" cy="242888"/>
          </a:xfrm>
          <a:prstGeom prst="line">
            <a:avLst/>
          </a:prstGeom>
          <a:ln w="19050">
            <a:solidFill>
              <a:srgbClr val="3D6AA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194050" y="5175250"/>
            <a:ext cx="163513" cy="125413"/>
          </a:xfrm>
          <a:prstGeom prst="line">
            <a:avLst/>
          </a:prstGeom>
          <a:ln w="19050">
            <a:solidFill>
              <a:srgbClr val="3D6A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344738" y="4799013"/>
            <a:ext cx="6667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i="1" dirty="0">
                <a:latin typeface="+mn-lt"/>
              </a:rPr>
              <a:t>a</a:t>
            </a:r>
            <a:endParaRPr lang="ru-RU" sz="2800" i="1" dirty="0">
              <a:latin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87438" y="5518150"/>
            <a:ext cx="9906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sz="2800" b="1" i="1" dirty="0">
                <a:latin typeface="+mn-lt"/>
              </a:rPr>
              <a:t>α</a:t>
            </a:r>
            <a:endParaRPr lang="ru-RU" sz="2800" b="1" i="1" dirty="0">
              <a:latin typeface="+mn-lt"/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2005857">
            <a:off x="2163763" y="4210050"/>
            <a:ext cx="2819400" cy="1724025"/>
          </a:xfrm>
          <a:custGeom>
            <a:avLst/>
            <a:gdLst>
              <a:gd name="connsiteX0" fmla="*/ 0 w 2995540"/>
              <a:gd name="connsiteY0" fmla="*/ 2261716 h 2261716"/>
              <a:gd name="connsiteX1" fmla="*/ 1856067 w 2995540"/>
              <a:gd name="connsiteY1" fmla="*/ 0 h 2261716"/>
              <a:gd name="connsiteX2" fmla="*/ 2995540 w 2995540"/>
              <a:gd name="connsiteY2" fmla="*/ 2261716 h 2261716"/>
              <a:gd name="connsiteX3" fmla="*/ 0 w 2995540"/>
              <a:gd name="connsiteY3" fmla="*/ 2261716 h 2261716"/>
              <a:gd name="connsiteX0" fmla="*/ 0 w 2995540"/>
              <a:gd name="connsiteY0" fmla="*/ 1437462 h 1437462"/>
              <a:gd name="connsiteX1" fmla="*/ 2573963 w 2995540"/>
              <a:gd name="connsiteY1" fmla="*/ 0 h 1437462"/>
              <a:gd name="connsiteX2" fmla="*/ 2995540 w 2995540"/>
              <a:gd name="connsiteY2" fmla="*/ 1437462 h 1437462"/>
              <a:gd name="connsiteX3" fmla="*/ 0 w 2995540"/>
              <a:gd name="connsiteY3" fmla="*/ 1437462 h 1437462"/>
              <a:gd name="connsiteX0" fmla="*/ 0 w 2573963"/>
              <a:gd name="connsiteY0" fmla="*/ 1437462 h 1454327"/>
              <a:gd name="connsiteX1" fmla="*/ 2573963 w 2573963"/>
              <a:gd name="connsiteY1" fmla="*/ 0 h 1454327"/>
              <a:gd name="connsiteX2" fmla="*/ 2023019 w 2573963"/>
              <a:gd name="connsiteY2" fmla="*/ 1454327 h 1454327"/>
              <a:gd name="connsiteX3" fmla="*/ 0 w 2573963"/>
              <a:gd name="connsiteY3" fmla="*/ 1437462 h 1454327"/>
              <a:gd name="connsiteX0" fmla="*/ 0 w 2573963"/>
              <a:gd name="connsiteY0" fmla="*/ 1437462 h 1454327"/>
              <a:gd name="connsiteX1" fmla="*/ 2573963 w 2573963"/>
              <a:gd name="connsiteY1" fmla="*/ 0 h 1454327"/>
              <a:gd name="connsiteX2" fmla="*/ 2023019 w 2573963"/>
              <a:gd name="connsiteY2" fmla="*/ 1454327 h 1454327"/>
              <a:gd name="connsiteX3" fmla="*/ 53730 w 2573963"/>
              <a:gd name="connsiteY3" fmla="*/ 1440193 h 1454327"/>
              <a:gd name="connsiteX4" fmla="*/ 0 w 2573963"/>
              <a:gd name="connsiteY4" fmla="*/ 1437462 h 1454327"/>
              <a:gd name="connsiteX0" fmla="*/ 0 w 2617552"/>
              <a:gd name="connsiteY0" fmla="*/ 1552110 h 1568975"/>
              <a:gd name="connsiteX1" fmla="*/ 2617552 w 2617552"/>
              <a:gd name="connsiteY1" fmla="*/ 0 h 1568975"/>
              <a:gd name="connsiteX2" fmla="*/ 2023019 w 2617552"/>
              <a:gd name="connsiteY2" fmla="*/ 1568975 h 1568975"/>
              <a:gd name="connsiteX3" fmla="*/ 53730 w 2617552"/>
              <a:gd name="connsiteY3" fmla="*/ 1554841 h 1568975"/>
              <a:gd name="connsiteX4" fmla="*/ 0 w 2617552"/>
              <a:gd name="connsiteY4" fmla="*/ 1552110 h 1568975"/>
              <a:gd name="connsiteX0" fmla="*/ 0 w 2661165"/>
              <a:gd name="connsiteY0" fmla="*/ 1557545 h 1568975"/>
              <a:gd name="connsiteX1" fmla="*/ 2661165 w 2661165"/>
              <a:gd name="connsiteY1" fmla="*/ 0 h 1568975"/>
              <a:gd name="connsiteX2" fmla="*/ 2066632 w 2661165"/>
              <a:gd name="connsiteY2" fmla="*/ 1568975 h 1568975"/>
              <a:gd name="connsiteX3" fmla="*/ 97343 w 2661165"/>
              <a:gd name="connsiteY3" fmla="*/ 1554841 h 1568975"/>
              <a:gd name="connsiteX4" fmla="*/ 0 w 2661165"/>
              <a:gd name="connsiteY4" fmla="*/ 1557545 h 1568975"/>
              <a:gd name="connsiteX0" fmla="*/ 0 w 2661165"/>
              <a:gd name="connsiteY0" fmla="*/ 1557545 h 1596483"/>
              <a:gd name="connsiteX1" fmla="*/ 2661165 w 2661165"/>
              <a:gd name="connsiteY1" fmla="*/ 0 h 1596483"/>
              <a:gd name="connsiteX2" fmla="*/ 1919403 w 2661165"/>
              <a:gd name="connsiteY2" fmla="*/ 1596483 h 1596483"/>
              <a:gd name="connsiteX3" fmla="*/ 97343 w 2661165"/>
              <a:gd name="connsiteY3" fmla="*/ 1554841 h 1596483"/>
              <a:gd name="connsiteX4" fmla="*/ 0 w 2661165"/>
              <a:gd name="connsiteY4" fmla="*/ 1557545 h 1596483"/>
              <a:gd name="connsiteX0" fmla="*/ 0 w 2661165"/>
              <a:gd name="connsiteY0" fmla="*/ 1557545 h 1604776"/>
              <a:gd name="connsiteX1" fmla="*/ 2661165 w 2661165"/>
              <a:gd name="connsiteY1" fmla="*/ 0 h 1604776"/>
              <a:gd name="connsiteX2" fmla="*/ 1307683 w 2661165"/>
              <a:gd name="connsiteY2" fmla="*/ 1604776 h 1604776"/>
              <a:gd name="connsiteX3" fmla="*/ 97343 w 2661165"/>
              <a:gd name="connsiteY3" fmla="*/ 1554841 h 1604776"/>
              <a:gd name="connsiteX4" fmla="*/ 0 w 2661165"/>
              <a:gd name="connsiteY4" fmla="*/ 1557545 h 1604776"/>
              <a:gd name="connsiteX0" fmla="*/ 0 w 2780347"/>
              <a:gd name="connsiteY0" fmla="*/ 1699224 h 1746455"/>
              <a:gd name="connsiteX1" fmla="*/ 2780347 w 2780347"/>
              <a:gd name="connsiteY1" fmla="*/ 0 h 1746455"/>
              <a:gd name="connsiteX2" fmla="*/ 1307683 w 2780347"/>
              <a:gd name="connsiteY2" fmla="*/ 1746455 h 1746455"/>
              <a:gd name="connsiteX3" fmla="*/ 97343 w 2780347"/>
              <a:gd name="connsiteY3" fmla="*/ 1696520 h 1746455"/>
              <a:gd name="connsiteX4" fmla="*/ 0 w 2780347"/>
              <a:gd name="connsiteY4" fmla="*/ 1699224 h 1746455"/>
              <a:gd name="connsiteX0" fmla="*/ 0 w 2756024"/>
              <a:gd name="connsiteY0" fmla="*/ 1682604 h 1729835"/>
              <a:gd name="connsiteX1" fmla="*/ 2756024 w 2756024"/>
              <a:gd name="connsiteY1" fmla="*/ 0 h 1729835"/>
              <a:gd name="connsiteX2" fmla="*/ 1307683 w 2756024"/>
              <a:gd name="connsiteY2" fmla="*/ 1729835 h 1729835"/>
              <a:gd name="connsiteX3" fmla="*/ 97343 w 2756024"/>
              <a:gd name="connsiteY3" fmla="*/ 1679900 h 1729835"/>
              <a:gd name="connsiteX4" fmla="*/ 0 w 2756024"/>
              <a:gd name="connsiteY4" fmla="*/ 1682604 h 1729835"/>
              <a:gd name="connsiteX0" fmla="*/ 0 w 2756024"/>
              <a:gd name="connsiteY0" fmla="*/ 1682604 h 1743603"/>
              <a:gd name="connsiteX1" fmla="*/ 2756024 w 2756024"/>
              <a:gd name="connsiteY1" fmla="*/ 0 h 1743603"/>
              <a:gd name="connsiteX2" fmla="*/ 1269899 w 2756024"/>
              <a:gd name="connsiteY2" fmla="*/ 1743603 h 1743603"/>
              <a:gd name="connsiteX3" fmla="*/ 97343 w 2756024"/>
              <a:gd name="connsiteY3" fmla="*/ 1679900 h 1743603"/>
              <a:gd name="connsiteX4" fmla="*/ 0 w 2756024"/>
              <a:gd name="connsiteY4" fmla="*/ 1682604 h 1743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6024" h="1743603">
                <a:moveTo>
                  <a:pt x="0" y="1682604"/>
                </a:moveTo>
                <a:lnTo>
                  <a:pt x="2756024" y="0"/>
                </a:lnTo>
                <a:lnTo>
                  <a:pt x="1269899" y="1743603"/>
                </a:lnTo>
                <a:lnTo>
                  <a:pt x="97343" y="1679900"/>
                </a:lnTo>
                <a:lnTo>
                  <a:pt x="0" y="1682604"/>
                </a:lnTo>
                <a:close/>
              </a:path>
            </a:pathLst>
          </a:custGeom>
          <a:gradFill flip="none" rotWithShape="1">
            <a:gsLst>
              <a:gs pos="0">
                <a:srgbClr val="0040C0">
                  <a:tint val="66000"/>
                  <a:satMod val="160000"/>
                </a:srgbClr>
              </a:gs>
              <a:gs pos="50000">
                <a:srgbClr val="0040C0">
                  <a:tint val="44500"/>
                  <a:satMod val="160000"/>
                </a:srgbClr>
              </a:gs>
              <a:gs pos="100000">
                <a:srgbClr val="0040C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3D6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31" name="Прямая соединительная линия 30"/>
          <p:cNvCxnSpPr>
            <a:endCxn id="15" idx="1"/>
          </p:cNvCxnSpPr>
          <p:nvPr/>
        </p:nvCxnSpPr>
        <p:spPr>
          <a:xfrm>
            <a:off x="5219700" y="2063750"/>
            <a:ext cx="4763" cy="3067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39" idx="2"/>
            <a:endCxn id="15" idx="0"/>
          </p:cNvCxnSpPr>
          <p:nvPr/>
        </p:nvCxnSpPr>
        <p:spPr>
          <a:xfrm>
            <a:off x="1939925" y="2498725"/>
            <a:ext cx="15875" cy="2465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Равнобедренный треугольник 38"/>
          <p:cNvSpPr/>
          <p:nvPr/>
        </p:nvSpPr>
        <p:spPr>
          <a:xfrm rot="3508227">
            <a:off x="2740025" y="1069975"/>
            <a:ext cx="2081213" cy="3040063"/>
          </a:xfrm>
          <a:prstGeom prst="triangle">
            <a:avLst>
              <a:gd name="adj" fmla="val 63945"/>
            </a:avLst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1936750" y="2492375"/>
            <a:ext cx="1771650" cy="1084263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39" idx="4"/>
          </p:cNvCxnSpPr>
          <p:nvPr/>
        </p:nvCxnSpPr>
        <p:spPr>
          <a:xfrm flipH="1">
            <a:off x="3016250" y="4271963"/>
            <a:ext cx="12700" cy="1457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3706813" y="3576638"/>
            <a:ext cx="0" cy="1976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stCxn id="15" idx="0"/>
          </p:cNvCxnSpPr>
          <p:nvPr/>
        </p:nvCxnSpPr>
        <p:spPr>
          <a:xfrm>
            <a:off x="1955800" y="4964113"/>
            <a:ext cx="1751013" cy="588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91741" y="3444612"/>
            <a:ext cx="490775" cy="36933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sp>
        <p:nvSpPr>
          <p:cNvPr id="28" name="Прямоугольник 2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07296" y="2590411"/>
            <a:ext cx="490775" cy="36933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sp>
        <p:nvSpPr>
          <p:cNvPr id="75" name="Прямоугольник 7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91786" y="5359277"/>
            <a:ext cx="550086" cy="36933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sp>
        <p:nvSpPr>
          <p:cNvPr id="77" name="Прямоугольник 7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02435" y="5074485"/>
            <a:ext cx="550086" cy="36933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sp>
        <p:nvSpPr>
          <p:cNvPr id="78" name="TextBox 7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84585" y="2082579"/>
            <a:ext cx="2953202" cy="1200329"/>
          </a:xfrm>
          <a:prstGeom prst="rect">
            <a:avLst/>
          </a:prstGeom>
          <a:blipFill rotWithShape="1">
            <a:blip r:embed="rId7"/>
            <a:stretch>
              <a:fillRect b="-2538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sp>
        <p:nvSpPr>
          <p:cNvPr id="79" name="TextBox 7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18499" y="3731546"/>
            <a:ext cx="3885373" cy="2308324"/>
          </a:xfrm>
          <a:prstGeom prst="rect">
            <a:avLst/>
          </a:prstGeom>
          <a:blipFill rotWithShape="1">
            <a:blip r:embed="rId8"/>
            <a:stretch>
              <a:fillRect b="-2639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sp>
        <p:nvSpPr>
          <p:cNvPr id="22551" name="Прямоугольник 79"/>
          <p:cNvSpPr>
            <a:spLocks noChangeArrowheads="1"/>
          </p:cNvSpPr>
          <p:nvPr/>
        </p:nvSpPr>
        <p:spPr bwMode="auto">
          <a:xfrm>
            <a:off x="5262563" y="1712913"/>
            <a:ext cx="35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А</a:t>
            </a:r>
            <a:endParaRPr lang="ru-RU" altLang="ru-RU" b="1" i="1"/>
          </a:p>
        </p:txBody>
      </p:sp>
      <p:sp>
        <p:nvSpPr>
          <p:cNvPr id="22552" name="Прямоугольник 80"/>
          <p:cNvSpPr>
            <a:spLocks noChangeArrowheads="1"/>
          </p:cNvSpPr>
          <p:nvPr/>
        </p:nvSpPr>
        <p:spPr bwMode="auto">
          <a:xfrm>
            <a:off x="5148263" y="4978400"/>
            <a:ext cx="450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А</a:t>
            </a:r>
            <a:r>
              <a:rPr lang="uk-UA" altLang="ru-RU" sz="1200" b="1" i="1"/>
              <a:t>1</a:t>
            </a:r>
            <a:endParaRPr lang="ru-RU" altLang="ru-RU" sz="1200" b="1" i="1"/>
          </a:p>
        </p:txBody>
      </p:sp>
      <p:sp>
        <p:nvSpPr>
          <p:cNvPr id="22553" name="Прямоугольник 81"/>
          <p:cNvSpPr>
            <a:spLocks noChangeArrowheads="1"/>
          </p:cNvSpPr>
          <p:nvPr/>
        </p:nvSpPr>
        <p:spPr bwMode="auto">
          <a:xfrm>
            <a:off x="1609725" y="2219325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В</a:t>
            </a:r>
            <a:endParaRPr lang="ru-RU" altLang="ru-RU" b="1" i="1"/>
          </a:p>
        </p:txBody>
      </p:sp>
      <p:sp>
        <p:nvSpPr>
          <p:cNvPr id="22554" name="Прямоугольник 82"/>
          <p:cNvSpPr>
            <a:spLocks noChangeArrowheads="1"/>
          </p:cNvSpPr>
          <p:nvPr/>
        </p:nvSpPr>
        <p:spPr bwMode="auto">
          <a:xfrm>
            <a:off x="1609725" y="4837113"/>
            <a:ext cx="436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В</a:t>
            </a:r>
            <a:r>
              <a:rPr lang="uk-UA" altLang="ru-RU" sz="1200" b="1" i="1"/>
              <a:t>1</a:t>
            </a:r>
            <a:endParaRPr lang="ru-RU" altLang="ru-RU" sz="1200" b="1" i="1"/>
          </a:p>
        </p:txBody>
      </p:sp>
      <p:sp>
        <p:nvSpPr>
          <p:cNvPr id="22555" name="Прямоугольник 83"/>
          <p:cNvSpPr>
            <a:spLocks noChangeArrowheads="1"/>
          </p:cNvSpPr>
          <p:nvPr/>
        </p:nvSpPr>
        <p:spPr bwMode="auto">
          <a:xfrm>
            <a:off x="2670175" y="4143375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С</a:t>
            </a:r>
            <a:endParaRPr lang="ru-RU" altLang="ru-RU" b="1" i="1"/>
          </a:p>
        </p:txBody>
      </p:sp>
      <p:sp>
        <p:nvSpPr>
          <p:cNvPr id="22556" name="Прямоугольник 84"/>
          <p:cNvSpPr>
            <a:spLocks noChangeArrowheads="1"/>
          </p:cNvSpPr>
          <p:nvPr/>
        </p:nvSpPr>
        <p:spPr bwMode="auto">
          <a:xfrm>
            <a:off x="2700338" y="5686425"/>
            <a:ext cx="436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С</a:t>
            </a:r>
            <a:r>
              <a:rPr lang="uk-UA" altLang="ru-RU" sz="1200" b="1" i="1"/>
              <a:t>1</a:t>
            </a:r>
            <a:endParaRPr lang="ru-RU" altLang="ru-RU" sz="1200" b="1" i="1"/>
          </a:p>
        </p:txBody>
      </p:sp>
      <p:sp>
        <p:nvSpPr>
          <p:cNvPr id="86" name="Прямоугольник 85"/>
          <p:cNvSpPr>
            <a:spLocks noChangeArrowheads="1"/>
          </p:cNvSpPr>
          <p:nvPr/>
        </p:nvSpPr>
        <p:spPr bwMode="auto">
          <a:xfrm>
            <a:off x="3670300" y="3444875"/>
            <a:ext cx="352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i="1"/>
              <a:t>D</a:t>
            </a:r>
            <a:endParaRPr lang="ru-RU" altLang="ru-RU" b="1" i="1"/>
          </a:p>
        </p:txBody>
      </p:sp>
      <p:sp>
        <p:nvSpPr>
          <p:cNvPr id="87" name="Прямоугольник 86"/>
          <p:cNvSpPr>
            <a:spLocks noChangeArrowheads="1"/>
          </p:cNvSpPr>
          <p:nvPr/>
        </p:nvSpPr>
        <p:spPr bwMode="auto">
          <a:xfrm>
            <a:off x="3554413" y="5502275"/>
            <a:ext cx="436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i="1"/>
              <a:t>D</a:t>
            </a:r>
            <a:r>
              <a:rPr lang="uk-UA" altLang="ru-RU" sz="1200" b="1" i="1"/>
              <a:t>1</a:t>
            </a:r>
            <a:endParaRPr lang="ru-RU" altLang="ru-RU" sz="1200" b="1" i="1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F3A6C5-6C0D-4420-ADC0-D5D469FE0271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22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74650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2600" b="1" i="1" dirty="0" smtClean="0">
                <a:solidFill>
                  <a:schemeClr val="accent2">
                    <a:lumMod val="50000"/>
                  </a:schemeClr>
                </a:solidFill>
              </a:rPr>
              <a:t>Площа ортогональної проекції многокутника</a:t>
            </a:r>
            <a:endParaRPr lang="ru-RU" sz="2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13263"/>
            <a:ext cx="60483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1076325" y="5576888"/>
            <a:ext cx="990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sz="2800" b="1" i="1" dirty="0">
                <a:latin typeface="+mn-lt"/>
              </a:rPr>
              <a:t>α</a:t>
            </a:r>
            <a:endParaRPr lang="ru-RU" sz="2800" b="1" i="1" dirty="0">
              <a:latin typeface="+mn-lt"/>
            </a:endParaRPr>
          </a:p>
        </p:txBody>
      </p:sp>
      <p:cxnSp>
        <p:nvCxnSpPr>
          <p:cNvPr id="34" name="Прямая соединительная линия 33"/>
          <p:cNvCxnSpPr>
            <a:endCxn id="25" idx="3"/>
          </p:cNvCxnSpPr>
          <p:nvPr/>
        </p:nvCxnSpPr>
        <p:spPr>
          <a:xfrm flipH="1">
            <a:off x="5803900" y="3325813"/>
            <a:ext cx="15875" cy="1817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endCxn id="25" idx="0"/>
          </p:cNvCxnSpPr>
          <p:nvPr/>
        </p:nvCxnSpPr>
        <p:spPr>
          <a:xfrm>
            <a:off x="1962150" y="1749425"/>
            <a:ext cx="11113" cy="3448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08104" y="5142952"/>
            <a:ext cx="3885373" cy="751488"/>
          </a:xfrm>
          <a:prstGeom prst="rect">
            <a:avLst/>
          </a:prstGeom>
          <a:blipFill rotWithShape="1">
            <a:blip r:embed="rId3"/>
            <a:stretch>
              <a:fillRect b="-24390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sp>
        <p:nvSpPr>
          <p:cNvPr id="2" name="Правильный пятиугольник 1"/>
          <p:cNvSpPr/>
          <p:nvPr/>
        </p:nvSpPr>
        <p:spPr>
          <a:xfrm rot="1338361">
            <a:off x="1803400" y="1531938"/>
            <a:ext cx="4175125" cy="2047875"/>
          </a:xfrm>
          <a:custGeom>
            <a:avLst/>
            <a:gdLst>
              <a:gd name="connsiteX0" fmla="*/ 4 w 4174669"/>
              <a:gd name="connsiteY0" fmla="*/ 823493 h 2155939"/>
              <a:gd name="connsiteX1" fmla="*/ 2087335 w 4174669"/>
              <a:gd name="connsiteY1" fmla="*/ 0 h 2155939"/>
              <a:gd name="connsiteX2" fmla="*/ 4174665 w 4174669"/>
              <a:gd name="connsiteY2" fmla="*/ 823493 h 2155939"/>
              <a:gd name="connsiteX3" fmla="*/ 3377375 w 4174669"/>
              <a:gd name="connsiteY3" fmla="*/ 2155934 h 2155939"/>
              <a:gd name="connsiteX4" fmla="*/ 797294 w 4174669"/>
              <a:gd name="connsiteY4" fmla="*/ 2155934 h 2155939"/>
              <a:gd name="connsiteX5" fmla="*/ 4 w 4174669"/>
              <a:gd name="connsiteY5" fmla="*/ 823493 h 2155939"/>
              <a:gd name="connsiteX0" fmla="*/ 0 w 4174661"/>
              <a:gd name="connsiteY0" fmla="*/ 823493 h 2155934"/>
              <a:gd name="connsiteX1" fmla="*/ 2087331 w 4174661"/>
              <a:gd name="connsiteY1" fmla="*/ 0 h 2155934"/>
              <a:gd name="connsiteX2" fmla="*/ 4174661 w 4174661"/>
              <a:gd name="connsiteY2" fmla="*/ 823493 h 2155934"/>
              <a:gd name="connsiteX3" fmla="*/ 3377371 w 4174661"/>
              <a:gd name="connsiteY3" fmla="*/ 2155934 h 2155934"/>
              <a:gd name="connsiteX4" fmla="*/ 949631 w 4174661"/>
              <a:gd name="connsiteY4" fmla="*/ 1945750 h 2155934"/>
              <a:gd name="connsiteX5" fmla="*/ 0 w 4174661"/>
              <a:gd name="connsiteY5" fmla="*/ 823493 h 2155934"/>
              <a:gd name="connsiteX0" fmla="*/ 0 w 4174661"/>
              <a:gd name="connsiteY0" fmla="*/ 823493 h 1945750"/>
              <a:gd name="connsiteX1" fmla="*/ 2087331 w 4174661"/>
              <a:gd name="connsiteY1" fmla="*/ 0 h 1945750"/>
              <a:gd name="connsiteX2" fmla="*/ 4174661 w 4174661"/>
              <a:gd name="connsiteY2" fmla="*/ 823493 h 1945750"/>
              <a:gd name="connsiteX3" fmla="*/ 3298833 w 4174661"/>
              <a:gd name="connsiteY3" fmla="*/ 1881423 h 1945750"/>
              <a:gd name="connsiteX4" fmla="*/ 949631 w 4174661"/>
              <a:gd name="connsiteY4" fmla="*/ 1945750 h 1945750"/>
              <a:gd name="connsiteX5" fmla="*/ 0 w 4174661"/>
              <a:gd name="connsiteY5" fmla="*/ 823493 h 1945750"/>
              <a:gd name="connsiteX0" fmla="*/ 0 w 4174661"/>
              <a:gd name="connsiteY0" fmla="*/ 1096509 h 2218766"/>
              <a:gd name="connsiteX1" fmla="*/ 1839001 w 4174661"/>
              <a:gd name="connsiteY1" fmla="*/ 0 h 2218766"/>
              <a:gd name="connsiteX2" fmla="*/ 4174661 w 4174661"/>
              <a:gd name="connsiteY2" fmla="*/ 1096509 h 2218766"/>
              <a:gd name="connsiteX3" fmla="*/ 3298833 w 4174661"/>
              <a:gd name="connsiteY3" fmla="*/ 2154439 h 2218766"/>
              <a:gd name="connsiteX4" fmla="*/ 949631 w 4174661"/>
              <a:gd name="connsiteY4" fmla="*/ 2218766 h 2218766"/>
              <a:gd name="connsiteX5" fmla="*/ 0 w 4174661"/>
              <a:gd name="connsiteY5" fmla="*/ 1096509 h 2218766"/>
              <a:gd name="connsiteX0" fmla="*/ 0 w 4174661"/>
              <a:gd name="connsiteY0" fmla="*/ 989547 h 2111804"/>
              <a:gd name="connsiteX1" fmla="*/ 1882883 w 4174661"/>
              <a:gd name="connsiteY1" fmla="*/ 0 h 2111804"/>
              <a:gd name="connsiteX2" fmla="*/ 4174661 w 4174661"/>
              <a:gd name="connsiteY2" fmla="*/ 989547 h 2111804"/>
              <a:gd name="connsiteX3" fmla="*/ 3298833 w 4174661"/>
              <a:gd name="connsiteY3" fmla="*/ 2047477 h 2111804"/>
              <a:gd name="connsiteX4" fmla="*/ 949631 w 4174661"/>
              <a:gd name="connsiteY4" fmla="*/ 2111804 h 2111804"/>
              <a:gd name="connsiteX5" fmla="*/ 0 w 4174661"/>
              <a:gd name="connsiteY5" fmla="*/ 989547 h 2111804"/>
              <a:gd name="connsiteX0" fmla="*/ 0 w 4174661"/>
              <a:gd name="connsiteY0" fmla="*/ 989547 h 2047477"/>
              <a:gd name="connsiteX1" fmla="*/ 1882883 w 4174661"/>
              <a:gd name="connsiteY1" fmla="*/ 0 h 2047477"/>
              <a:gd name="connsiteX2" fmla="*/ 4174661 w 4174661"/>
              <a:gd name="connsiteY2" fmla="*/ 989547 h 2047477"/>
              <a:gd name="connsiteX3" fmla="*/ 3298833 w 4174661"/>
              <a:gd name="connsiteY3" fmla="*/ 2047477 h 2047477"/>
              <a:gd name="connsiteX4" fmla="*/ 1007475 w 4174661"/>
              <a:gd name="connsiteY4" fmla="*/ 2031270 h 2047477"/>
              <a:gd name="connsiteX5" fmla="*/ 0 w 4174661"/>
              <a:gd name="connsiteY5" fmla="*/ 989547 h 204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4661" h="2047477">
                <a:moveTo>
                  <a:pt x="0" y="989547"/>
                </a:moveTo>
                <a:lnTo>
                  <a:pt x="1882883" y="0"/>
                </a:lnTo>
                <a:lnTo>
                  <a:pt x="4174661" y="989547"/>
                </a:lnTo>
                <a:lnTo>
                  <a:pt x="3298833" y="2047477"/>
                </a:lnTo>
                <a:lnTo>
                  <a:pt x="1007475" y="2031270"/>
                </a:lnTo>
                <a:lnTo>
                  <a:pt x="0" y="989547"/>
                </a:lnTo>
                <a:close/>
              </a:path>
            </a:pathLst>
          </a:cu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5" name="Правильный пятиугольник 1"/>
          <p:cNvSpPr/>
          <p:nvPr/>
        </p:nvSpPr>
        <p:spPr>
          <a:xfrm rot="1338361">
            <a:off x="2090738" y="4411663"/>
            <a:ext cx="3524250" cy="1692275"/>
          </a:xfrm>
          <a:custGeom>
            <a:avLst/>
            <a:gdLst>
              <a:gd name="connsiteX0" fmla="*/ 4 w 4174669"/>
              <a:gd name="connsiteY0" fmla="*/ 823493 h 2155939"/>
              <a:gd name="connsiteX1" fmla="*/ 2087335 w 4174669"/>
              <a:gd name="connsiteY1" fmla="*/ 0 h 2155939"/>
              <a:gd name="connsiteX2" fmla="*/ 4174665 w 4174669"/>
              <a:gd name="connsiteY2" fmla="*/ 823493 h 2155939"/>
              <a:gd name="connsiteX3" fmla="*/ 3377375 w 4174669"/>
              <a:gd name="connsiteY3" fmla="*/ 2155934 h 2155939"/>
              <a:gd name="connsiteX4" fmla="*/ 797294 w 4174669"/>
              <a:gd name="connsiteY4" fmla="*/ 2155934 h 2155939"/>
              <a:gd name="connsiteX5" fmla="*/ 4 w 4174669"/>
              <a:gd name="connsiteY5" fmla="*/ 823493 h 2155939"/>
              <a:gd name="connsiteX0" fmla="*/ 0 w 4174661"/>
              <a:gd name="connsiteY0" fmla="*/ 823493 h 2155934"/>
              <a:gd name="connsiteX1" fmla="*/ 2087331 w 4174661"/>
              <a:gd name="connsiteY1" fmla="*/ 0 h 2155934"/>
              <a:gd name="connsiteX2" fmla="*/ 4174661 w 4174661"/>
              <a:gd name="connsiteY2" fmla="*/ 823493 h 2155934"/>
              <a:gd name="connsiteX3" fmla="*/ 3377371 w 4174661"/>
              <a:gd name="connsiteY3" fmla="*/ 2155934 h 2155934"/>
              <a:gd name="connsiteX4" fmla="*/ 949631 w 4174661"/>
              <a:gd name="connsiteY4" fmla="*/ 1945750 h 2155934"/>
              <a:gd name="connsiteX5" fmla="*/ 0 w 4174661"/>
              <a:gd name="connsiteY5" fmla="*/ 823493 h 2155934"/>
              <a:gd name="connsiteX0" fmla="*/ 0 w 4174661"/>
              <a:gd name="connsiteY0" fmla="*/ 823493 h 1945750"/>
              <a:gd name="connsiteX1" fmla="*/ 2087331 w 4174661"/>
              <a:gd name="connsiteY1" fmla="*/ 0 h 1945750"/>
              <a:gd name="connsiteX2" fmla="*/ 4174661 w 4174661"/>
              <a:gd name="connsiteY2" fmla="*/ 823493 h 1945750"/>
              <a:gd name="connsiteX3" fmla="*/ 3298833 w 4174661"/>
              <a:gd name="connsiteY3" fmla="*/ 1881423 h 1945750"/>
              <a:gd name="connsiteX4" fmla="*/ 949631 w 4174661"/>
              <a:gd name="connsiteY4" fmla="*/ 1945750 h 1945750"/>
              <a:gd name="connsiteX5" fmla="*/ 0 w 4174661"/>
              <a:gd name="connsiteY5" fmla="*/ 823493 h 1945750"/>
              <a:gd name="connsiteX0" fmla="*/ 0 w 4174661"/>
              <a:gd name="connsiteY0" fmla="*/ 1096509 h 2218766"/>
              <a:gd name="connsiteX1" fmla="*/ 1839001 w 4174661"/>
              <a:gd name="connsiteY1" fmla="*/ 0 h 2218766"/>
              <a:gd name="connsiteX2" fmla="*/ 4174661 w 4174661"/>
              <a:gd name="connsiteY2" fmla="*/ 1096509 h 2218766"/>
              <a:gd name="connsiteX3" fmla="*/ 3298833 w 4174661"/>
              <a:gd name="connsiteY3" fmla="*/ 2154439 h 2218766"/>
              <a:gd name="connsiteX4" fmla="*/ 949631 w 4174661"/>
              <a:gd name="connsiteY4" fmla="*/ 2218766 h 2218766"/>
              <a:gd name="connsiteX5" fmla="*/ 0 w 4174661"/>
              <a:gd name="connsiteY5" fmla="*/ 1096509 h 2218766"/>
              <a:gd name="connsiteX0" fmla="*/ 0 w 4174661"/>
              <a:gd name="connsiteY0" fmla="*/ 989547 h 2111804"/>
              <a:gd name="connsiteX1" fmla="*/ 1882883 w 4174661"/>
              <a:gd name="connsiteY1" fmla="*/ 0 h 2111804"/>
              <a:gd name="connsiteX2" fmla="*/ 4174661 w 4174661"/>
              <a:gd name="connsiteY2" fmla="*/ 989547 h 2111804"/>
              <a:gd name="connsiteX3" fmla="*/ 3298833 w 4174661"/>
              <a:gd name="connsiteY3" fmla="*/ 2047477 h 2111804"/>
              <a:gd name="connsiteX4" fmla="*/ 949631 w 4174661"/>
              <a:gd name="connsiteY4" fmla="*/ 2111804 h 2111804"/>
              <a:gd name="connsiteX5" fmla="*/ 0 w 4174661"/>
              <a:gd name="connsiteY5" fmla="*/ 989547 h 2111804"/>
              <a:gd name="connsiteX0" fmla="*/ 0 w 4174661"/>
              <a:gd name="connsiteY0" fmla="*/ 989547 h 2047477"/>
              <a:gd name="connsiteX1" fmla="*/ 1882883 w 4174661"/>
              <a:gd name="connsiteY1" fmla="*/ 0 h 2047477"/>
              <a:gd name="connsiteX2" fmla="*/ 4174661 w 4174661"/>
              <a:gd name="connsiteY2" fmla="*/ 989547 h 2047477"/>
              <a:gd name="connsiteX3" fmla="*/ 3298833 w 4174661"/>
              <a:gd name="connsiteY3" fmla="*/ 2047477 h 2047477"/>
              <a:gd name="connsiteX4" fmla="*/ 1007475 w 4174661"/>
              <a:gd name="connsiteY4" fmla="*/ 2031270 h 2047477"/>
              <a:gd name="connsiteX5" fmla="*/ 0 w 4174661"/>
              <a:gd name="connsiteY5" fmla="*/ 989547 h 2047477"/>
              <a:gd name="connsiteX0" fmla="*/ 0 w 4174661"/>
              <a:gd name="connsiteY0" fmla="*/ 1001128 h 2059058"/>
              <a:gd name="connsiteX1" fmla="*/ 1882883 w 4174661"/>
              <a:gd name="connsiteY1" fmla="*/ 11581 h 2059058"/>
              <a:gd name="connsiteX2" fmla="*/ 1898467 w 4174661"/>
              <a:gd name="connsiteY2" fmla="*/ 0 h 2059058"/>
              <a:gd name="connsiteX3" fmla="*/ 4174661 w 4174661"/>
              <a:gd name="connsiteY3" fmla="*/ 1001128 h 2059058"/>
              <a:gd name="connsiteX4" fmla="*/ 3298833 w 4174661"/>
              <a:gd name="connsiteY4" fmla="*/ 2059058 h 2059058"/>
              <a:gd name="connsiteX5" fmla="*/ 1007475 w 4174661"/>
              <a:gd name="connsiteY5" fmla="*/ 2042851 h 2059058"/>
              <a:gd name="connsiteX6" fmla="*/ 0 w 4174661"/>
              <a:gd name="connsiteY6" fmla="*/ 1001128 h 2059058"/>
              <a:gd name="connsiteX0" fmla="*/ 0 w 4174661"/>
              <a:gd name="connsiteY0" fmla="*/ 1201340 h 2259270"/>
              <a:gd name="connsiteX1" fmla="*/ 1882883 w 4174661"/>
              <a:gd name="connsiteY1" fmla="*/ 211793 h 2259270"/>
              <a:gd name="connsiteX2" fmla="*/ 1804968 w 4174661"/>
              <a:gd name="connsiteY2" fmla="*/ 0 h 2259270"/>
              <a:gd name="connsiteX3" fmla="*/ 4174661 w 4174661"/>
              <a:gd name="connsiteY3" fmla="*/ 1201340 h 2259270"/>
              <a:gd name="connsiteX4" fmla="*/ 3298833 w 4174661"/>
              <a:gd name="connsiteY4" fmla="*/ 2259270 h 2259270"/>
              <a:gd name="connsiteX5" fmla="*/ 1007475 w 4174661"/>
              <a:gd name="connsiteY5" fmla="*/ 2243063 h 2259270"/>
              <a:gd name="connsiteX6" fmla="*/ 0 w 4174661"/>
              <a:gd name="connsiteY6" fmla="*/ 1201340 h 2259270"/>
              <a:gd name="connsiteX0" fmla="*/ 0 w 4174661"/>
              <a:gd name="connsiteY0" fmla="*/ 1201340 h 2259270"/>
              <a:gd name="connsiteX1" fmla="*/ 1803099 w 4174661"/>
              <a:gd name="connsiteY1" fmla="*/ 17316 h 2259270"/>
              <a:gd name="connsiteX2" fmla="*/ 1804968 w 4174661"/>
              <a:gd name="connsiteY2" fmla="*/ 0 h 2259270"/>
              <a:gd name="connsiteX3" fmla="*/ 4174661 w 4174661"/>
              <a:gd name="connsiteY3" fmla="*/ 1201340 h 2259270"/>
              <a:gd name="connsiteX4" fmla="*/ 3298833 w 4174661"/>
              <a:gd name="connsiteY4" fmla="*/ 2259270 h 2259270"/>
              <a:gd name="connsiteX5" fmla="*/ 1007475 w 4174661"/>
              <a:gd name="connsiteY5" fmla="*/ 2243063 h 2259270"/>
              <a:gd name="connsiteX6" fmla="*/ 0 w 4174661"/>
              <a:gd name="connsiteY6" fmla="*/ 1201340 h 2259270"/>
              <a:gd name="connsiteX0" fmla="*/ 0 w 3523169"/>
              <a:gd name="connsiteY0" fmla="*/ 1504953 h 2562883"/>
              <a:gd name="connsiteX1" fmla="*/ 1803099 w 3523169"/>
              <a:gd name="connsiteY1" fmla="*/ 320929 h 2562883"/>
              <a:gd name="connsiteX2" fmla="*/ 1804968 w 3523169"/>
              <a:gd name="connsiteY2" fmla="*/ 303613 h 2562883"/>
              <a:gd name="connsiteX3" fmla="*/ 3523169 w 3523169"/>
              <a:gd name="connsiteY3" fmla="*/ 0 h 2562883"/>
              <a:gd name="connsiteX4" fmla="*/ 3298833 w 3523169"/>
              <a:gd name="connsiteY4" fmla="*/ 2562883 h 2562883"/>
              <a:gd name="connsiteX5" fmla="*/ 1007475 w 3523169"/>
              <a:gd name="connsiteY5" fmla="*/ 2546676 h 2562883"/>
              <a:gd name="connsiteX6" fmla="*/ 0 w 3523169"/>
              <a:gd name="connsiteY6" fmla="*/ 1504953 h 2562883"/>
              <a:gd name="connsiteX0" fmla="*/ 0 w 3523169"/>
              <a:gd name="connsiteY0" fmla="*/ 1504953 h 2546676"/>
              <a:gd name="connsiteX1" fmla="*/ 1803099 w 3523169"/>
              <a:gd name="connsiteY1" fmla="*/ 320929 h 2546676"/>
              <a:gd name="connsiteX2" fmla="*/ 1804968 w 3523169"/>
              <a:gd name="connsiteY2" fmla="*/ 303613 h 2546676"/>
              <a:gd name="connsiteX3" fmla="*/ 3523169 w 3523169"/>
              <a:gd name="connsiteY3" fmla="*/ 0 h 2546676"/>
              <a:gd name="connsiteX4" fmla="*/ 2689727 w 3523169"/>
              <a:gd name="connsiteY4" fmla="*/ 995098 h 2546676"/>
              <a:gd name="connsiteX5" fmla="*/ 1007475 w 3523169"/>
              <a:gd name="connsiteY5" fmla="*/ 2546676 h 2546676"/>
              <a:gd name="connsiteX6" fmla="*/ 0 w 3523169"/>
              <a:gd name="connsiteY6" fmla="*/ 1504953 h 2546676"/>
              <a:gd name="connsiteX0" fmla="*/ 0 w 3523169"/>
              <a:gd name="connsiteY0" fmla="*/ 1504953 h 1693220"/>
              <a:gd name="connsiteX1" fmla="*/ 1803099 w 3523169"/>
              <a:gd name="connsiteY1" fmla="*/ 320929 h 1693220"/>
              <a:gd name="connsiteX2" fmla="*/ 1804968 w 3523169"/>
              <a:gd name="connsiteY2" fmla="*/ 303613 h 1693220"/>
              <a:gd name="connsiteX3" fmla="*/ 3523169 w 3523169"/>
              <a:gd name="connsiteY3" fmla="*/ 0 h 1693220"/>
              <a:gd name="connsiteX4" fmla="*/ 2689727 w 3523169"/>
              <a:gd name="connsiteY4" fmla="*/ 995098 h 1693220"/>
              <a:gd name="connsiteX5" fmla="*/ 623261 w 3523169"/>
              <a:gd name="connsiteY5" fmla="*/ 1693220 h 1693220"/>
              <a:gd name="connsiteX6" fmla="*/ 0 w 3523169"/>
              <a:gd name="connsiteY6" fmla="*/ 1504953 h 1693220"/>
              <a:gd name="connsiteX0" fmla="*/ 0 w 3523169"/>
              <a:gd name="connsiteY0" fmla="*/ 1504953 h 1693220"/>
              <a:gd name="connsiteX1" fmla="*/ 1766336 w 3523169"/>
              <a:gd name="connsiteY1" fmla="*/ 278250 h 1693220"/>
              <a:gd name="connsiteX2" fmla="*/ 1804968 w 3523169"/>
              <a:gd name="connsiteY2" fmla="*/ 303613 h 1693220"/>
              <a:gd name="connsiteX3" fmla="*/ 3523169 w 3523169"/>
              <a:gd name="connsiteY3" fmla="*/ 0 h 1693220"/>
              <a:gd name="connsiteX4" fmla="*/ 2689727 w 3523169"/>
              <a:gd name="connsiteY4" fmla="*/ 995098 h 1693220"/>
              <a:gd name="connsiteX5" fmla="*/ 623261 w 3523169"/>
              <a:gd name="connsiteY5" fmla="*/ 1693220 h 1693220"/>
              <a:gd name="connsiteX6" fmla="*/ 0 w 3523169"/>
              <a:gd name="connsiteY6" fmla="*/ 1504953 h 1693220"/>
              <a:gd name="connsiteX0" fmla="*/ 0 w 3523169"/>
              <a:gd name="connsiteY0" fmla="*/ 1504953 h 1693220"/>
              <a:gd name="connsiteX1" fmla="*/ 1766336 w 3523169"/>
              <a:gd name="connsiteY1" fmla="*/ 278250 h 1693220"/>
              <a:gd name="connsiteX2" fmla="*/ 1779473 w 3523169"/>
              <a:gd name="connsiteY2" fmla="*/ 288400 h 1693220"/>
              <a:gd name="connsiteX3" fmla="*/ 3523169 w 3523169"/>
              <a:gd name="connsiteY3" fmla="*/ 0 h 1693220"/>
              <a:gd name="connsiteX4" fmla="*/ 2689727 w 3523169"/>
              <a:gd name="connsiteY4" fmla="*/ 995098 h 1693220"/>
              <a:gd name="connsiteX5" fmla="*/ 623261 w 3523169"/>
              <a:gd name="connsiteY5" fmla="*/ 1693220 h 1693220"/>
              <a:gd name="connsiteX6" fmla="*/ 0 w 3523169"/>
              <a:gd name="connsiteY6" fmla="*/ 1504953 h 1693220"/>
              <a:gd name="connsiteX0" fmla="*/ 0 w 3523169"/>
              <a:gd name="connsiteY0" fmla="*/ 1504953 h 1693220"/>
              <a:gd name="connsiteX1" fmla="*/ 1766336 w 3523169"/>
              <a:gd name="connsiteY1" fmla="*/ 278250 h 1693220"/>
              <a:gd name="connsiteX2" fmla="*/ 1752992 w 3523169"/>
              <a:gd name="connsiteY2" fmla="*/ 286428 h 1693220"/>
              <a:gd name="connsiteX3" fmla="*/ 3523169 w 3523169"/>
              <a:gd name="connsiteY3" fmla="*/ 0 h 1693220"/>
              <a:gd name="connsiteX4" fmla="*/ 2689727 w 3523169"/>
              <a:gd name="connsiteY4" fmla="*/ 995098 h 1693220"/>
              <a:gd name="connsiteX5" fmla="*/ 623261 w 3523169"/>
              <a:gd name="connsiteY5" fmla="*/ 1693220 h 1693220"/>
              <a:gd name="connsiteX6" fmla="*/ 0 w 3523169"/>
              <a:gd name="connsiteY6" fmla="*/ 1504953 h 169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3169" h="1693220">
                <a:moveTo>
                  <a:pt x="0" y="1504953"/>
                </a:moveTo>
                <a:lnTo>
                  <a:pt x="1766336" y="278250"/>
                </a:lnTo>
                <a:cubicBezTo>
                  <a:pt x="1779343" y="274971"/>
                  <a:pt x="1739985" y="289707"/>
                  <a:pt x="1752992" y="286428"/>
                </a:cubicBezTo>
                <a:lnTo>
                  <a:pt x="3523169" y="0"/>
                </a:lnTo>
                <a:lnTo>
                  <a:pt x="2689727" y="995098"/>
                </a:lnTo>
                <a:lnTo>
                  <a:pt x="623261" y="1693220"/>
                </a:lnTo>
                <a:lnTo>
                  <a:pt x="0" y="1504953"/>
                </a:lnTo>
                <a:close/>
              </a:path>
            </a:pathLst>
          </a:custGeom>
          <a:gradFill flip="none" rotWithShape="1">
            <a:gsLst>
              <a:gs pos="0">
                <a:srgbClr val="0040C0">
                  <a:tint val="66000"/>
                  <a:satMod val="160000"/>
                </a:srgbClr>
              </a:gs>
              <a:gs pos="50000">
                <a:srgbClr val="0040C0">
                  <a:tint val="44500"/>
                  <a:satMod val="160000"/>
                </a:srgbClr>
              </a:gs>
              <a:gs pos="100000">
                <a:srgbClr val="0040C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067175" y="1524000"/>
            <a:ext cx="0" cy="220821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067175" y="3732213"/>
            <a:ext cx="0" cy="992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25" idx="4"/>
          </p:cNvCxnSpPr>
          <p:nvPr/>
        </p:nvCxnSpPr>
        <p:spPr>
          <a:xfrm>
            <a:off x="4632325" y="3971925"/>
            <a:ext cx="22225" cy="177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" idx="4"/>
            <a:endCxn id="25" idx="5"/>
          </p:cNvCxnSpPr>
          <p:nvPr/>
        </p:nvCxnSpPr>
        <p:spPr>
          <a:xfrm flipH="1">
            <a:off x="2478088" y="3078163"/>
            <a:ext cx="31750" cy="2530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25" idx="2"/>
            <a:endCxn id="25" idx="4"/>
          </p:cNvCxnSpPr>
          <p:nvPr/>
        </p:nvCxnSpPr>
        <p:spPr>
          <a:xfrm>
            <a:off x="4057650" y="4735513"/>
            <a:ext cx="596900" cy="1011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25" idx="2"/>
            <a:endCxn id="25" idx="5"/>
          </p:cNvCxnSpPr>
          <p:nvPr/>
        </p:nvCxnSpPr>
        <p:spPr>
          <a:xfrm flipH="1">
            <a:off x="2478088" y="4735513"/>
            <a:ext cx="1579562" cy="87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2" idx="1"/>
            <a:endCxn id="2" idx="3"/>
          </p:cNvCxnSpPr>
          <p:nvPr/>
        </p:nvCxnSpPr>
        <p:spPr>
          <a:xfrm>
            <a:off x="4090988" y="1531938"/>
            <a:ext cx="533400" cy="2432050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2" idx="1"/>
            <a:endCxn id="2" idx="4"/>
          </p:cNvCxnSpPr>
          <p:nvPr/>
        </p:nvCxnSpPr>
        <p:spPr>
          <a:xfrm flipH="1">
            <a:off x="2509838" y="1531938"/>
            <a:ext cx="1581150" cy="1546225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940425" y="1771650"/>
            <a:ext cx="3024188" cy="2571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2000" b="1" i="1" dirty="0">
                <a:latin typeface="+mn-lt"/>
              </a:rPr>
              <a:t>Площа ортогональної проекції многокутника на площину дорівнює добутку його площі  на косинус кута між  площиною многокутника та площиною проекції.</a:t>
            </a:r>
            <a:endParaRPr lang="ru-RU" sz="2000" b="1" i="1" dirty="0">
              <a:latin typeface="+mn-lt"/>
            </a:endParaRPr>
          </a:p>
        </p:txBody>
      </p:sp>
      <p:sp>
        <p:nvSpPr>
          <p:cNvPr id="46" name="Прямоугольник 4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09854" y="2120376"/>
            <a:ext cx="490775" cy="369332"/>
          </a:xfrm>
          <a:prstGeom prst="rect">
            <a:avLst/>
          </a:prstGeom>
          <a:blipFill rotWithShape="1">
            <a:blip r:embed="rId4"/>
            <a:stretch>
              <a:fillRect b="-1667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sp>
        <p:nvSpPr>
          <p:cNvPr id="48" name="Прямоугольник 4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55132" y="2967134"/>
            <a:ext cx="490775" cy="369332"/>
          </a:xfrm>
          <a:prstGeom prst="rect">
            <a:avLst/>
          </a:prstGeom>
          <a:blipFill rotWithShape="1">
            <a:blip r:embed="rId5"/>
            <a:stretch>
              <a:fillRect b="-1667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sp>
        <p:nvSpPr>
          <p:cNvPr id="49" name="Прямоугольник 4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09854" y="5013393"/>
            <a:ext cx="550087" cy="36933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sp>
        <p:nvSpPr>
          <p:cNvPr id="51" name="Прямоугольник 5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82682" y="5172434"/>
            <a:ext cx="550087" cy="369332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sp>
        <p:nvSpPr>
          <p:cNvPr id="52" name="Прямоугольник 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16016" y="5017570"/>
            <a:ext cx="550086" cy="369332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sp>
        <p:nvSpPr>
          <p:cNvPr id="54" name="Прямоугольник 5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50423" y="2747385"/>
            <a:ext cx="490775" cy="369332"/>
          </a:xfrm>
          <a:prstGeom prst="rect">
            <a:avLst/>
          </a:prstGeom>
          <a:blipFill rotWithShape="1">
            <a:blip r:embed="rId9"/>
            <a:stretch>
              <a:fillRect b="-1667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6B9549-535B-45AC-B0EC-1BF090EB452B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23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23863" y="650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</a:rPr>
              <a:t>Задача 1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4580" name="Группа 54"/>
          <p:cNvGrpSpPr>
            <a:grpSpLocks/>
          </p:cNvGrpSpPr>
          <p:nvPr/>
        </p:nvGrpSpPr>
        <p:grpSpPr bwMode="auto">
          <a:xfrm>
            <a:off x="442913" y="2216150"/>
            <a:ext cx="3816350" cy="2724150"/>
            <a:chOff x="179512" y="1718807"/>
            <a:chExt cx="2637232" cy="1883327"/>
          </a:xfrm>
        </p:grpSpPr>
        <p:pic>
          <p:nvPicPr>
            <p:cNvPr id="2458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907175"/>
              <a:ext cx="2637232" cy="63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Box 58"/>
            <p:cNvSpPr txBox="1"/>
            <p:nvPr/>
          </p:nvSpPr>
          <p:spPr>
            <a:xfrm>
              <a:off x="395624" y="3232274"/>
              <a:ext cx="464039" cy="3698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l-GR" b="1" i="1" dirty="0">
                  <a:latin typeface="+mn-lt"/>
                </a:rPr>
                <a:t>α</a:t>
              </a:r>
              <a:endParaRPr lang="ru-RU" b="1" i="1" dirty="0">
                <a:latin typeface="+mn-lt"/>
              </a:endParaRP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2511773" y="2477187"/>
              <a:ext cx="7679" cy="7243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>
              <a:endCxn id="52" idx="0"/>
            </p:cNvCxnSpPr>
            <p:nvPr/>
          </p:nvCxnSpPr>
          <p:spPr>
            <a:xfrm flipH="1">
              <a:off x="704983" y="1746245"/>
              <a:ext cx="6582" cy="1424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Правильный пятиугольник 1"/>
            <p:cNvSpPr/>
            <p:nvPr/>
          </p:nvSpPr>
          <p:spPr>
            <a:xfrm rot="1338361">
              <a:off x="638066" y="1718807"/>
              <a:ext cx="1960371" cy="816547"/>
            </a:xfrm>
            <a:custGeom>
              <a:avLst/>
              <a:gdLst>
                <a:gd name="connsiteX0" fmla="*/ 4 w 4174669"/>
                <a:gd name="connsiteY0" fmla="*/ 823493 h 2155939"/>
                <a:gd name="connsiteX1" fmla="*/ 2087335 w 4174669"/>
                <a:gd name="connsiteY1" fmla="*/ 0 h 2155939"/>
                <a:gd name="connsiteX2" fmla="*/ 4174665 w 4174669"/>
                <a:gd name="connsiteY2" fmla="*/ 823493 h 2155939"/>
                <a:gd name="connsiteX3" fmla="*/ 3377375 w 4174669"/>
                <a:gd name="connsiteY3" fmla="*/ 2155934 h 2155939"/>
                <a:gd name="connsiteX4" fmla="*/ 797294 w 4174669"/>
                <a:gd name="connsiteY4" fmla="*/ 2155934 h 2155939"/>
                <a:gd name="connsiteX5" fmla="*/ 4 w 4174669"/>
                <a:gd name="connsiteY5" fmla="*/ 823493 h 2155939"/>
                <a:gd name="connsiteX0" fmla="*/ 0 w 4174661"/>
                <a:gd name="connsiteY0" fmla="*/ 823493 h 2155934"/>
                <a:gd name="connsiteX1" fmla="*/ 2087331 w 4174661"/>
                <a:gd name="connsiteY1" fmla="*/ 0 h 2155934"/>
                <a:gd name="connsiteX2" fmla="*/ 4174661 w 4174661"/>
                <a:gd name="connsiteY2" fmla="*/ 823493 h 2155934"/>
                <a:gd name="connsiteX3" fmla="*/ 3377371 w 4174661"/>
                <a:gd name="connsiteY3" fmla="*/ 2155934 h 2155934"/>
                <a:gd name="connsiteX4" fmla="*/ 949631 w 4174661"/>
                <a:gd name="connsiteY4" fmla="*/ 1945750 h 2155934"/>
                <a:gd name="connsiteX5" fmla="*/ 0 w 4174661"/>
                <a:gd name="connsiteY5" fmla="*/ 823493 h 2155934"/>
                <a:gd name="connsiteX0" fmla="*/ 0 w 4174661"/>
                <a:gd name="connsiteY0" fmla="*/ 823493 h 1945750"/>
                <a:gd name="connsiteX1" fmla="*/ 2087331 w 4174661"/>
                <a:gd name="connsiteY1" fmla="*/ 0 h 1945750"/>
                <a:gd name="connsiteX2" fmla="*/ 4174661 w 4174661"/>
                <a:gd name="connsiteY2" fmla="*/ 823493 h 1945750"/>
                <a:gd name="connsiteX3" fmla="*/ 3298833 w 4174661"/>
                <a:gd name="connsiteY3" fmla="*/ 1881423 h 1945750"/>
                <a:gd name="connsiteX4" fmla="*/ 949631 w 4174661"/>
                <a:gd name="connsiteY4" fmla="*/ 1945750 h 1945750"/>
                <a:gd name="connsiteX5" fmla="*/ 0 w 4174661"/>
                <a:gd name="connsiteY5" fmla="*/ 823493 h 1945750"/>
                <a:gd name="connsiteX0" fmla="*/ 0 w 4174661"/>
                <a:gd name="connsiteY0" fmla="*/ 1096509 h 2218766"/>
                <a:gd name="connsiteX1" fmla="*/ 1839001 w 4174661"/>
                <a:gd name="connsiteY1" fmla="*/ 0 h 2218766"/>
                <a:gd name="connsiteX2" fmla="*/ 4174661 w 4174661"/>
                <a:gd name="connsiteY2" fmla="*/ 1096509 h 2218766"/>
                <a:gd name="connsiteX3" fmla="*/ 3298833 w 4174661"/>
                <a:gd name="connsiteY3" fmla="*/ 2154439 h 2218766"/>
                <a:gd name="connsiteX4" fmla="*/ 949631 w 4174661"/>
                <a:gd name="connsiteY4" fmla="*/ 2218766 h 2218766"/>
                <a:gd name="connsiteX5" fmla="*/ 0 w 4174661"/>
                <a:gd name="connsiteY5" fmla="*/ 1096509 h 2218766"/>
                <a:gd name="connsiteX0" fmla="*/ 0 w 4174661"/>
                <a:gd name="connsiteY0" fmla="*/ 989547 h 2111804"/>
                <a:gd name="connsiteX1" fmla="*/ 1882883 w 4174661"/>
                <a:gd name="connsiteY1" fmla="*/ 0 h 2111804"/>
                <a:gd name="connsiteX2" fmla="*/ 4174661 w 4174661"/>
                <a:gd name="connsiteY2" fmla="*/ 989547 h 2111804"/>
                <a:gd name="connsiteX3" fmla="*/ 3298833 w 4174661"/>
                <a:gd name="connsiteY3" fmla="*/ 2047477 h 2111804"/>
                <a:gd name="connsiteX4" fmla="*/ 949631 w 4174661"/>
                <a:gd name="connsiteY4" fmla="*/ 2111804 h 2111804"/>
                <a:gd name="connsiteX5" fmla="*/ 0 w 4174661"/>
                <a:gd name="connsiteY5" fmla="*/ 989547 h 2111804"/>
                <a:gd name="connsiteX0" fmla="*/ 0 w 4174661"/>
                <a:gd name="connsiteY0" fmla="*/ 989547 h 2047477"/>
                <a:gd name="connsiteX1" fmla="*/ 1882883 w 4174661"/>
                <a:gd name="connsiteY1" fmla="*/ 0 h 2047477"/>
                <a:gd name="connsiteX2" fmla="*/ 4174661 w 4174661"/>
                <a:gd name="connsiteY2" fmla="*/ 989547 h 2047477"/>
                <a:gd name="connsiteX3" fmla="*/ 3298833 w 4174661"/>
                <a:gd name="connsiteY3" fmla="*/ 2047477 h 2047477"/>
                <a:gd name="connsiteX4" fmla="*/ 1007475 w 4174661"/>
                <a:gd name="connsiteY4" fmla="*/ 2031270 h 2047477"/>
                <a:gd name="connsiteX5" fmla="*/ 0 w 4174661"/>
                <a:gd name="connsiteY5" fmla="*/ 989547 h 204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4661" h="2047477">
                  <a:moveTo>
                    <a:pt x="0" y="989547"/>
                  </a:moveTo>
                  <a:lnTo>
                    <a:pt x="1882883" y="0"/>
                  </a:lnTo>
                  <a:lnTo>
                    <a:pt x="4174661" y="989547"/>
                  </a:lnTo>
                  <a:lnTo>
                    <a:pt x="3298833" y="2047477"/>
                  </a:lnTo>
                  <a:lnTo>
                    <a:pt x="1007475" y="2031270"/>
                  </a:lnTo>
                  <a:lnTo>
                    <a:pt x="0" y="9895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90000">
                    <a:tint val="66000"/>
                    <a:satMod val="160000"/>
                  </a:srgbClr>
                </a:gs>
                <a:gs pos="50000">
                  <a:srgbClr val="990000">
                    <a:tint val="44500"/>
                    <a:satMod val="160000"/>
                  </a:srgbClr>
                </a:gs>
                <a:gs pos="100000">
                  <a:srgbClr val="99000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701076" y="2595718"/>
              <a:ext cx="0" cy="3962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Правильный пятиугольник 1"/>
            <p:cNvSpPr/>
            <p:nvPr/>
          </p:nvSpPr>
          <p:spPr>
            <a:xfrm rot="1338361">
              <a:off x="753252" y="2839365"/>
              <a:ext cx="1685020" cy="762769"/>
            </a:xfrm>
            <a:custGeom>
              <a:avLst/>
              <a:gdLst>
                <a:gd name="connsiteX0" fmla="*/ 4 w 4174669"/>
                <a:gd name="connsiteY0" fmla="*/ 823493 h 2155939"/>
                <a:gd name="connsiteX1" fmla="*/ 2087335 w 4174669"/>
                <a:gd name="connsiteY1" fmla="*/ 0 h 2155939"/>
                <a:gd name="connsiteX2" fmla="*/ 4174665 w 4174669"/>
                <a:gd name="connsiteY2" fmla="*/ 823493 h 2155939"/>
                <a:gd name="connsiteX3" fmla="*/ 3377375 w 4174669"/>
                <a:gd name="connsiteY3" fmla="*/ 2155934 h 2155939"/>
                <a:gd name="connsiteX4" fmla="*/ 797294 w 4174669"/>
                <a:gd name="connsiteY4" fmla="*/ 2155934 h 2155939"/>
                <a:gd name="connsiteX5" fmla="*/ 4 w 4174669"/>
                <a:gd name="connsiteY5" fmla="*/ 823493 h 2155939"/>
                <a:gd name="connsiteX0" fmla="*/ 0 w 4174661"/>
                <a:gd name="connsiteY0" fmla="*/ 823493 h 2155934"/>
                <a:gd name="connsiteX1" fmla="*/ 2087331 w 4174661"/>
                <a:gd name="connsiteY1" fmla="*/ 0 h 2155934"/>
                <a:gd name="connsiteX2" fmla="*/ 4174661 w 4174661"/>
                <a:gd name="connsiteY2" fmla="*/ 823493 h 2155934"/>
                <a:gd name="connsiteX3" fmla="*/ 3377371 w 4174661"/>
                <a:gd name="connsiteY3" fmla="*/ 2155934 h 2155934"/>
                <a:gd name="connsiteX4" fmla="*/ 949631 w 4174661"/>
                <a:gd name="connsiteY4" fmla="*/ 1945750 h 2155934"/>
                <a:gd name="connsiteX5" fmla="*/ 0 w 4174661"/>
                <a:gd name="connsiteY5" fmla="*/ 823493 h 2155934"/>
                <a:gd name="connsiteX0" fmla="*/ 0 w 4174661"/>
                <a:gd name="connsiteY0" fmla="*/ 823493 h 1945750"/>
                <a:gd name="connsiteX1" fmla="*/ 2087331 w 4174661"/>
                <a:gd name="connsiteY1" fmla="*/ 0 h 1945750"/>
                <a:gd name="connsiteX2" fmla="*/ 4174661 w 4174661"/>
                <a:gd name="connsiteY2" fmla="*/ 823493 h 1945750"/>
                <a:gd name="connsiteX3" fmla="*/ 3298833 w 4174661"/>
                <a:gd name="connsiteY3" fmla="*/ 1881423 h 1945750"/>
                <a:gd name="connsiteX4" fmla="*/ 949631 w 4174661"/>
                <a:gd name="connsiteY4" fmla="*/ 1945750 h 1945750"/>
                <a:gd name="connsiteX5" fmla="*/ 0 w 4174661"/>
                <a:gd name="connsiteY5" fmla="*/ 823493 h 1945750"/>
                <a:gd name="connsiteX0" fmla="*/ 0 w 4174661"/>
                <a:gd name="connsiteY0" fmla="*/ 1096509 h 2218766"/>
                <a:gd name="connsiteX1" fmla="*/ 1839001 w 4174661"/>
                <a:gd name="connsiteY1" fmla="*/ 0 h 2218766"/>
                <a:gd name="connsiteX2" fmla="*/ 4174661 w 4174661"/>
                <a:gd name="connsiteY2" fmla="*/ 1096509 h 2218766"/>
                <a:gd name="connsiteX3" fmla="*/ 3298833 w 4174661"/>
                <a:gd name="connsiteY3" fmla="*/ 2154439 h 2218766"/>
                <a:gd name="connsiteX4" fmla="*/ 949631 w 4174661"/>
                <a:gd name="connsiteY4" fmla="*/ 2218766 h 2218766"/>
                <a:gd name="connsiteX5" fmla="*/ 0 w 4174661"/>
                <a:gd name="connsiteY5" fmla="*/ 1096509 h 2218766"/>
                <a:gd name="connsiteX0" fmla="*/ 0 w 4174661"/>
                <a:gd name="connsiteY0" fmla="*/ 989547 h 2111804"/>
                <a:gd name="connsiteX1" fmla="*/ 1882883 w 4174661"/>
                <a:gd name="connsiteY1" fmla="*/ 0 h 2111804"/>
                <a:gd name="connsiteX2" fmla="*/ 4174661 w 4174661"/>
                <a:gd name="connsiteY2" fmla="*/ 989547 h 2111804"/>
                <a:gd name="connsiteX3" fmla="*/ 3298833 w 4174661"/>
                <a:gd name="connsiteY3" fmla="*/ 2047477 h 2111804"/>
                <a:gd name="connsiteX4" fmla="*/ 949631 w 4174661"/>
                <a:gd name="connsiteY4" fmla="*/ 2111804 h 2111804"/>
                <a:gd name="connsiteX5" fmla="*/ 0 w 4174661"/>
                <a:gd name="connsiteY5" fmla="*/ 989547 h 2111804"/>
                <a:gd name="connsiteX0" fmla="*/ 0 w 4174661"/>
                <a:gd name="connsiteY0" fmla="*/ 989547 h 2047477"/>
                <a:gd name="connsiteX1" fmla="*/ 1882883 w 4174661"/>
                <a:gd name="connsiteY1" fmla="*/ 0 h 2047477"/>
                <a:gd name="connsiteX2" fmla="*/ 4174661 w 4174661"/>
                <a:gd name="connsiteY2" fmla="*/ 989547 h 2047477"/>
                <a:gd name="connsiteX3" fmla="*/ 3298833 w 4174661"/>
                <a:gd name="connsiteY3" fmla="*/ 2047477 h 2047477"/>
                <a:gd name="connsiteX4" fmla="*/ 1007475 w 4174661"/>
                <a:gd name="connsiteY4" fmla="*/ 2031270 h 2047477"/>
                <a:gd name="connsiteX5" fmla="*/ 0 w 4174661"/>
                <a:gd name="connsiteY5" fmla="*/ 989547 h 2047477"/>
                <a:gd name="connsiteX0" fmla="*/ 0 w 4174661"/>
                <a:gd name="connsiteY0" fmla="*/ 1001128 h 2059058"/>
                <a:gd name="connsiteX1" fmla="*/ 1882883 w 4174661"/>
                <a:gd name="connsiteY1" fmla="*/ 11581 h 2059058"/>
                <a:gd name="connsiteX2" fmla="*/ 1898467 w 4174661"/>
                <a:gd name="connsiteY2" fmla="*/ 0 h 2059058"/>
                <a:gd name="connsiteX3" fmla="*/ 4174661 w 4174661"/>
                <a:gd name="connsiteY3" fmla="*/ 1001128 h 2059058"/>
                <a:gd name="connsiteX4" fmla="*/ 3298833 w 4174661"/>
                <a:gd name="connsiteY4" fmla="*/ 2059058 h 2059058"/>
                <a:gd name="connsiteX5" fmla="*/ 1007475 w 4174661"/>
                <a:gd name="connsiteY5" fmla="*/ 2042851 h 2059058"/>
                <a:gd name="connsiteX6" fmla="*/ 0 w 4174661"/>
                <a:gd name="connsiteY6" fmla="*/ 1001128 h 2059058"/>
                <a:gd name="connsiteX0" fmla="*/ 0 w 4174661"/>
                <a:gd name="connsiteY0" fmla="*/ 1201340 h 2259270"/>
                <a:gd name="connsiteX1" fmla="*/ 1882883 w 4174661"/>
                <a:gd name="connsiteY1" fmla="*/ 211793 h 2259270"/>
                <a:gd name="connsiteX2" fmla="*/ 1804968 w 4174661"/>
                <a:gd name="connsiteY2" fmla="*/ 0 h 2259270"/>
                <a:gd name="connsiteX3" fmla="*/ 4174661 w 4174661"/>
                <a:gd name="connsiteY3" fmla="*/ 1201340 h 2259270"/>
                <a:gd name="connsiteX4" fmla="*/ 3298833 w 4174661"/>
                <a:gd name="connsiteY4" fmla="*/ 2259270 h 2259270"/>
                <a:gd name="connsiteX5" fmla="*/ 1007475 w 4174661"/>
                <a:gd name="connsiteY5" fmla="*/ 2243063 h 2259270"/>
                <a:gd name="connsiteX6" fmla="*/ 0 w 4174661"/>
                <a:gd name="connsiteY6" fmla="*/ 1201340 h 2259270"/>
                <a:gd name="connsiteX0" fmla="*/ 0 w 4174661"/>
                <a:gd name="connsiteY0" fmla="*/ 1201340 h 2259270"/>
                <a:gd name="connsiteX1" fmla="*/ 1803099 w 4174661"/>
                <a:gd name="connsiteY1" fmla="*/ 17316 h 2259270"/>
                <a:gd name="connsiteX2" fmla="*/ 1804968 w 4174661"/>
                <a:gd name="connsiteY2" fmla="*/ 0 h 2259270"/>
                <a:gd name="connsiteX3" fmla="*/ 4174661 w 4174661"/>
                <a:gd name="connsiteY3" fmla="*/ 1201340 h 2259270"/>
                <a:gd name="connsiteX4" fmla="*/ 3298833 w 4174661"/>
                <a:gd name="connsiteY4" fmla="*/ 2259270 h 2259270"/>
                <a:gd name="connsiteX5" fmla="*/ 1007475 w 4174661"/>
                <a:gd name="connsiteY5" fmla="*/ 2243063 h 2259270"/>
                <a:gd name="connsiteX6" fmla="*/ 0 w 4174661"/>
                <a:gd name="connsiteY6" fmla="*/ 1201340 h 2259270"/>
                <a:gd name="connsiteX0" fmla="*/ 0 w 3523169"/>
                <a:gd name="connsiteY0" fmla="*/ 1504953 h 2562883"/>
                <a:gd name="connsiteX1" fmla="*/ 1803099 w 3523169"/>
                <a:gd name="connsiteY1" fmla="*/ 320929 h 2562883"/>
                <a:gd name="connsiteX2" fmla="*/ 1804968 w 3523169"/>
                <a:gd name="connsiteY2" fmla="*/ 303613 h 2562883"/>
                <a:gd name="connsiteX3" fmla="*/ 3523169 w 3523169"/>
                <a:gd name="connsiteY3" fmla="*/ 0 h 2562883"/>
                <a:gd name="connsiteX4" fmla="*/ 3298833 w 3523169"/>
                <a:gd name="connsiteY4" fmla="*/ 2562883 h 2562883"/>
                <a:gd name="connsiteX5" fmla="*/ 1007475 w 3523169"/>
                <a:gd name="connsiteY5" fmla="*/ 2546676 h 2562883"/>
                <a:gd name="connsiteX6" fmla="*/ 0 w 3523169"/>
                <a:gd name="connsiteY6" fmla="*/ 1504953 h 2562883"/>
                <a:gd name="connsiteX0" fmla="*/ 0 w 3523169"/>
                <a:gd name="connsiteY0" fmla="*/ 1504953 h 2546676"/>
                <a:gd name="connsiteX1" fmla="*/ 1803099 w 3523169"/>
                <a:gd name="connsiteY1" fmla="*/ 320929 h 2546676"/>
                <a:gd name="connsiteX2" fmla="*/ 1804968 w 3523169"/>
                <a:gd name="connsiteY2" fmla="*/ 303613 h 2546676"/>
                <a:gd name="connsiteX3" fmla="*/ 3523169 w 3523169"/>
                <a:gd name="connsiteY3" fmla="*/ 0 h 2546676"/>
                <a:gd name="connsiteX4" fmla="*/ 2689727 w 3523169"/>
                <a:gd name="connsiteY4" fmla="*/ 995098 h 2546676"/>
                <a:gd name="connsiteX5" fmla="*/ 1007475 w 3523169"/>
                <a:gd name="connsiteY5" fmla="*/ 2546676 h 2546676"/>
                <a:gd name="connsiteX6" fmla="*/ 0 w 3523169"/>
                <a:gd name="connsiteY6" fmla="*/ 1504953 h 2546676"/>
                <a:gd name="connsiteX0" fmla="*/ 0 w 3523169"/>
                <a:gd name="connsiteY0" fmla="*/ 1504953 h 1693220"/>
                <a:gd name="connsiteX1" fmla="*/ 1803099 w 3523169"/>
                <a:gd name="connsiteY1" fmla="*/ 320929 h 1693220"/>
                <a:gd name="connsiteX2" fmla="*/ 1804968 w 3523169"/>
                <a:gd name="connsiteY2" fmla="*/ 303613 h 1693220"/>
                <a:gd name="connsiteX3" fmla="*/ 3523169 w 3523169"/>
                <a:gd name="connsiteY3" fmla="*/ 0 h 1693220"/>
                <a:gd name="connsiteX4" fmla="*/ 2689727 w 3523169"/>
                <a:gd name="connsiteY4" fmla="*/ 995098 h 1693220"/>
                <a:gd name="connsiteX5" fmla="*/ 623261 w 3523169"/>
                <a:gd name="connsiteY5" fmla="*/ 1693220 h 1693220"/>
                <a:gd name="connsiteX6" fmla="*/ 0 w 3523169"/>
                <a:gd name="connsiteY6" fmla="*/ 1504953 h 1693220"/>
                <a:gd name="connsiteX0" fmla="*/ 0 w 3523169"/>
                <a:gd name="connsiteY0" fmla="*/ 1504953 h 1693220"/>
                <a:gd name="connsiteX1" fmla="*/ 1766336 w 3523169"/>
                <a:gd name="connsiteY1" fmla="*/ 278250 h 1693220"/>
                <a:gd name="connsiteX2" fmla="*/ 1804968 w 3523169"/>
                <a:gd name="connsiteY2" fmla="*/ 303613 h 1693220"/>
                <a:gd name="connsiteX3" fmla="*/ 3523169 w 3523169"/>
                <a:gd name="connsiteY3" fmla="*/ 0 h 1693220"/>
                <a:gd name="connsiteX4" fmla="*/ 2689727 w 3523169"/>
                <a:gd name="connsiteY4" fmla="*/ 995098 h 1693220"/>
                <a:gd name="connsiteX5" fmla="*/ 623261 w 3523169"/>
                <a:gd name="connsiteY5" fmla="*/ 1693220 h 1693220"/>
                <a:gd name="connsiteX6" fmla="*/ 0 w 3523169"/>
                <a:gd name="connsiteY6" fmla="*/ 1504953 h 1693220"/>
                <a:gd name="connsiteX0" fmla="*/ 0 w 3523169"/>
                <a:gd name="connsiteY0" fmla="*/ 1504953 h 1693220"/>
                <a:gd name="connsiteX1" fmla="*/ 1766336 w 3523169"/>
                <a:gd name="connsiteY1" fmla="*/ 278250 h 1693220"/>
                <a:gd name="connsiteX2" fmla="*/ 1779473 w 3523169"/>
                <a:gd name="connsiteY2" fmla="*/ 288400 h 1693220"/>
                <a:gd name="connsiteX3" fmla="*/ 3523169 w 3523169"/>
                <a:gd name="connsiteY3" fmla="*/ 0 h 1693220"/>
                <a:gd name="connsiteX4" fmla="*/ 2689727 w 3523169"/>
                <a:gd name="connsiteY4" fmla="*/ 995098 h 1693220"/>
                <a:gd name="connsiteX5" fmla="*/ 623261 w 3523169"/>
                <a:gd name="connsiteY5" fmla="*/ 1693220 h 1693220"/>
                <a:gd name="connsiteX6" fmla="*/ 0 w 3523169"/>
                <a:gd name="connsiteY6" fmla="*/ 1504953 h 1693220"/>
                <a:gd name="connsiteX0" fmla="*/ 0 w 3523169"/>
                <a:gd name="connsiteY0" fmla="*/ 1504953 h 1693220"/>
                <a:gd name="connsiteX1" fmla="*/ 1766336 w 3523169"/>
                <a:gd name="connsiteY1" fmla="*/ 278250 h 1693220"/>
                <a:gd name="connsiteX2" fmla="*/ 1752992 w 3523169"/>
                <a:gd name="connsiteY2" fmla="*/ 286428 h 1693220"/>
                <a:gd name="connsiteX3" fmla="*/ 3523169 w 3523169"/>
                <a:gd name="connsiteY3" fmla="*/ 0 h 1693220"/>
                <a:gd name="connsiteX4" fmla="*/ 2689727 w 3523169"/>
                <a:gd name="connsiteY4" fmla="*/ 995098 h 1693220"/>
                <a:gd name="connsiteX5" fmla="*/ 623261 w 3523169"/>
                <a:gd name="connsiteY5" fmla="*/ 1693220 h 1693220"/>
                <a:gd name="connsiteX6" fmla="*/ 0 w 3523169"/>
                <a:gd name="connsiteY6" fmla="*/ 1504953 h 1693220"/>
                <a:gd name="connsiteX0" fmla="*/ 0 w 3523169"/>
                <a:gd name="connsiteY0" fmla="*/ 1504953 h 1703909"/>
                <a:gd name="connsiteX1" fmla="*/ 1766336 w 3523169"/>
                <a:gd name="connsiteY1" fmla="*/ 278250 h 1703909"/>
                <a:gd name="connsiteX2" fmla="*/ 1752992 w 3523169"/>
                <a:gd name="connsiteY2" fmla="*/ 286428 h 1703909"/>
                <a:gd name="connsiteX3" fmla="*/ 3523169 w 3523169"/>
                <a:gd name="connsiteY3" fmla="*/ 0 h 1703909"/>
                <a:gd name="connsiteX4" fmla="*/ 2689727 w 3523169"/>
                <a:gd name="connsiteY4" fmla="*/ 995098 h 1703909"/>
                <a:gd name="connsiteX5" fmla="*/ 672927 w 3523169"/>
                <a:gd name="connsiteY5" fmla="*/ 1703910 h 1703909"/>
                <a:gd name="connsiteX6" fmla="*/ 0 w 3523169"/>
                <a:gd name="connsiteY6" fmla="*/ 1504953 h 1703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3169" h="1703909">
                  <a:moveTo>
                    <a:pt x="0" y="1504953"/>
                  </a:moveTo>
                  <a:lnTo>
                    <a:pt x="1766336" y="278250"/>
                  </a:lnTo>
                  <a:cubicBezTo>
                    <a:pt x="1779343" y="274971"/>
                    <a:pt x="1739985" y="289707"/>
                    <a:pt x="1752992" y="286428"/>
                  </a:cubicBezTo>
                  <a:lnTo>
                    <a:pt x="3523169" y="0"/>
                  </a:lnTo>
                  <a:lnTo>
                    <a:pt x="2689727" y="995098"/>
                  </a:lnTo>
                  <a:lnTo>
                    <a:pt x="672927" y="1703910"/>
                  </a:lnTo>
                  <a:lnTo>
                    <a:pt x="0" y="15049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40C0">
                    <a:tint val="66000"/>
                    <a:satMod val="160000"/>
                  </a:srgbClr>
                </a:gs>
                <a:gs pos="50000">
                  <a:srgbClr val="0040C0">
                    <a:tint val="44500"/>
                    <a:satMod val="160000"/>
                  </a:srgbClr>
                </a:gs>
                <a:gs pos="100000">
                  <a:srgbClr val="0040C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967171" y="2303780"/>
              <a:ext cx="19746" cy="10711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1987398" y="2708761"/>
              <a:ext cx="10970" cy="7089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Прямоугольник 55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331640" y="3047550"/>
              <a:ext cx="312951" cy="233919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eaLnBrk="1" hangingPunct="1">
                <a:defRPr/>
              </a:pPr>
              <a:r>
                <a:rPr lang="ru-RU">
                  <a:noFill/>
                  <a:latin typeface="Arial" charset="0"/>
                </a:rPr>
                <a:t> </a:t>
              </a:r>
            </a:p>
          </p:txBody>
        </p:sp>
        <p:sp>
          <p:nvSpPr>
            <p:cNvPr id="51" name="Прямоугольник 50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322430" y="1942382"/>
              <a:ext cx="380232" cy="369332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</p:spPr>
          <p:txBody>
            <a:bodyPr/>
            <a:lstStyle/>
            <a:p>
              <a:pPr eaLnBrk="1" hangingPunct="1">
                <a:defRPr/>
              </a:pPr>
              <a:r>
                <a:rPr lang="ru-RU">
                  <a:noFill/>
                  <a:latin typeface="Arial" charset="0"/>
                </a:rPr>
                <a:t> </a:t>
              </a:r>
            </a:p>
          </p:txBody>
        </p:sp>
      </p:grpSp>
      <p:sp>
        <p:nvSpPr>
          <p:cNvPr id="54" name="TextBox 5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04048" y="2005777"/>
            <a:ext cx="4248472" cy="2185214"/>
          </a:xfrm>
          <a:prstGeom prst="rect">
            <a:avLst/>
          </a:prstGeom>
          <a:blipFill rotWithShape="1">
            <a:blip r:embed="rId5"/>
            <a:stretch>
              <a:fillRect t="-2793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627313" y="2255838"/>
            <a:ext cx="17462" cy="12065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45086" y="5733256"/>
            <a:ext cx="2808312" cy="461665"/>
          </a:xfrm>
          <a:prstGeom prst="rect">
            <a:avLst/>
          </a:prstGeom>
          <a:blipFill rotWithShape="1">
            <a:blip r:embed="rId6"/>
            <a:stretch>
              <a:fillRect l="-3471" t="-10526" b="-28947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sp>
        <p:nvSpPr>
          <p:cNvPr id="64" name="TextBox 6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60032" y="4134152"/>
            <a:ext cx="3528392" cy="841705"/>
          </a:xfrm>
          <a:prstGeom prst="rect">
            <a:avLst/>
          </a:prstGeom>
          <a:blipFill rotWithShape="1">
            <a:blip r:embed="rId7"/>
            <a:stretch>
              <a:fillRect t="-2174" b="-4348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8D1D9A-5608-45BC-B0D9-829FCC725E76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24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23863" y="650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</a:rPr>
              <a:t>Задача 2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5604" name="Группа 54"/>
          <p:cNvGrpSpPr>
            <a:grpSpLocks/>
          </p:cNvGrpSpPr>
          <p:nvPr/>
        </p:nvGrpSpPr>
        <p:grpSpPr bwMode="auto">
          <a:xfrm>
            <a:off x="442913" y="2216150"/>
            <a:ext cx="3816350" cy="2724150"/>
            <a:chOff x="179512" y="1718807"/>
            <a:chExt cx="2637232" cy="1883102"/>
          </a:xfrm>
        </p:grpSpPr>
        <p:pic>
          <p:nvPicPr>
            <p:cNvPr id="2560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907175"/>
              <a:ext cx="2637232" cy="63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Box 58"/>
            <p:cNvSpPr txBox="1"/>
            <p:nvPr/>
          </p:nvSpPr>
          <p:spPr>
            <a:xfrm>
              <a:off x="440602" y="3232093"/>
              <a:ext cx="464038" cy="3698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l-GR" b="1" i="1" dirty="0">
                  <a:latin typeface="+mn-lt"/>
                </a:rPr>
                <a:t>α</a:t>
              </a:r>
              <a:endParaRPr lang="ru-RU" b="1" i="1" dirty="0">
                <a:latin typeface="+mn-lt"/>
              </a:endParaRP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2511773" y="2477096"/>
              <a:ext cx="7679" cy="7242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>
              <a:endCxn id="52" idx="0"/>
            </p:cNvCxnSpPr>
            <p:nvPr/>
          </p:nvCxnSpPr>
          <p:spPr>
            <a:xfrm flipH="1">
              <a:off x="704983" y="1746242"/>
              <a:ext cx="6582" cy="14254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Правильный пятиугольник 1"/>
            <p:cNvSpPr/>
            <p:nvPr/>
          </p:nvSpPr>
          <p:spPr>
            <a:xfrm rot="1338361">
              <a:off x="638066" y="1718807"/>
              <a:ext cx="1960371" cy="816450"/>
            </a:xfrm>
            <a:custGeom>
              <a:avLst/>
              <a:gdLst>
                <a:gd name="connsiteX0" fmla="*/ 4 w 4174669"/>
                <a:gd name="connsiteY0" fmla="*/ 823493 h 2155939"/>
                <a:gd name="connsiteX1" fmla="*/ 2087335 w 4174669"/>
                <a:gd name="connsiteY1" fmla="*/ 0 h 2155939"/>
                <a:gd name="connsiteX2" fmla="*/ 4174665 w 4174669"/>
                <a:gd name="connsiteY2" fmla="*/ 823493 h 2155939"/>
                <a:gd name="connsiteX3" fmla="*/ 3377375 w 4174669"/>
                <a:gd name="connsiteY3" fmla="*/ 2155934 h 2155939"/>
                <a:gd name="connsiteX4" fmla="*/ 797294 w 4174669"/>
                <a:gd name="connsiteY4" fmla="*/ 2155934 h 2155939"/>
                <a:gd name="connsiteX5" fmla="*/ 4 w 4174669"/>
                <a:gd name="connsiteY5" fmla="*/ 823493 h 2155939"/>
                <a:gd name="connsiteX0" fmla="*/ 0 w 4174661"/>
                <a:gd name="connsiteY0" fmla="*/ 823493 h 2155934"/>
                <a:gd name="connsiteX1" fmla="*/ 2087331 w 4174661"/>
                <a:gd name="connsiteY1" fmla="*/ 0 h 2155934"/>
                <a:gd name="connsiteX2" fmla="*/ 4174661 w 4174661"/>
                <a:gd name="connsiteY2" fmla="*/ 823493 h 2155934"/>
                <a:gd name="connsiteX3" fmla="*/ 3377371 w 4174661"/>
                <a:gd name="connsiteY3" fmla="*/ 2155934 h 2155934"/>
                <a:gd name="connsiteX4" fmla="*/ 949631 w 4174661"/>
                <a:gd name="connsiteY4" fmla="*/ 1945750 h 2155934"/>
                <a:gd name="connsiteX5" fmla="*/ 0 w 4174661"/>
                <a:gd name="connsiteY5" fmla="*/ 823493 h 2155934"/>
                <a:gd name="connsiteX0" fmla="*/ 0 w 4174661"/>
                <a:gd name="connsiteY0" fmla="*/ 823493 h 1945750"/>
                <a:gd name="connsiteX1" fmla="*/ 2087331 w 4174661"/>
                <a:gd name="connsiteY1" fmla="*/ 0 h 1945750"/>
                <a:gd name="connsiteX2" fmla="*/ 4174661 w 4174661"/>
                <a:gd name="connsiteY2" fmla="*/ 823493 h 1945750"/>
                <a:gd name="connsiteX3" fmla="*/ 3298833 w 4174661"/>
                <a:gd name="connsiteY3" fmla="*/ 1881423 h 1945750"/>
                <a:gd name="connsiteX4" fmla="*/ 949631 w 4174661"/>
                <a:gd name="connsiteY4" fmla="*/ 1945750 h 1945750"/>
                <a:gd name="connsiteX5" fmla="*/ 0 w 4174661"/>
                <a:gd name="connsiteY5" fmla="*/ 823493 h 1945750"/>
                <a:gd name="connsiteX0" fmla="*/ 0 w 4174661"/>
                <a:gd name="connsiteY0" fmla="*/ 1096509 h 2218766"/>
                <a:gd name="connsiteX1" fmla="*/ 1839001 w 4174661"/>
                <a:gd name="connsiteY1" fmla="*/ 0 h 2218766"/>
                <a:gd name="connsiteX2" fmla="*/ 4174661 w 4174661"/>
                <a:gd name="connsiteY2" fmla="*/ 1096509 h 2218766"/>
                <a:gd name="connsiteX3" fmla="*/ 3298833 w 4174661"/>
                <a:gd name="connsiteY3" fmla="*/ 2154439 h 2218766"/>
                <a:gd name="connsiteX4" fmla="*/ 949631 w 4174661"/>
                <a:gd name="connsiteY4" fmla="*/ 2218766 h 2218766"/>
                <a:gd name="connsiteX5" fmla="*/ 0 w 4174661"/>
                <a:gd name="connsiteY5" fmla="*/ 1096509 h 2218766"/>
                <a:gd name="connsiteX0" fmla="*/ 0 w 4174661"/>
                <a:gd name="connsiteY0" fmla="*/ 989547 h 2111804"/>
                <a:gd name="connsiteX1" fmla="*/ 1882883 w 4174661"/>
                <a:gd name="connsiteY1" fmla="*/ 0 h 2111804"/>
                <a:gd name="connsiteX2" fmla="*/ 4174661 w 4174661"/>
                <a:gd name="connsiteY2" fmla="*/ 989547 h 2111804"/>
                <a:gd name="connsiteX3" fmla="*/ 3298833 w 4174661"/>
                <a:gd name="connsiteY3" fmla="*/ 2047477 h 2111804"/>
                <a:gd name="connsiteX4" fmla="*/ 949631 w 4174661"/>
                <a:gd name="connsiteY4" fmla="*/ 2111804 h 2111804"/>
                <a:gd name="connsiteX5" fmla="*/ 0 w 4174661"/>
                <a:gd name="connsiteY5" fmla="*/ 989547 h 2111804"/>
                <a:gd name="connsiteX0" fmla="*/ 0 w 4174661"/>
                <a:gd name="connsiteY0" fmla="*/ 989547 h 2047477"/>
                <a:gd name="connsiteX1" fmla="*/ 1882883 w 4174661"/>
                <a:gd name="connsiteY1" fmla="*/ 0 h 2047477"/>
                <a:gd name="connsiteX2" fmla="*/ 4174661 w 4174661"/>
                <a:gd name="connsiteY2" fmla="*/ 989547 h 2047477"/>
                <a:gd name="connsiteX3" fmla="*/ 3298833 w 4174661"/>
                <a:gd name="connsiteY3" fmla="*/ 2047477 h 2047477"/>
                <a:gd name="connsiteX4" fmla="*/ 1007475 w 4174661"/>
                <a:gd name="connsiteY4" fmla="*/ 2031270 h 2047477"/>
                <a:gd name="connsiteX5" fmla="*/ 0 w 4174661"/>
                <a:gd name="connsiteY5" fmla="*/ 989547 h 204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4661" h="2047477">
                  <a:moveTo>
                    <a:pt x="0" y="989547"/>
                  </a:moveTo>
                  <a:lnTo>
                    <a:pt x="1882883" y="0"/>
                  </a:lnTo>
                  <a:lnTo>
                    <a:pt x="4174661" y="989547"/>
                  </a:lnTo>
                  <a:lnTo>
                    <a:pt x="3298833" y="2047477"/>
                  </a:lnTo>
                  <a:lnTo>
                    <a:pt x="1007475" y="2031270"/>
                  </a:lnTo>
                  <a:lnTo>
                    <a:pt x="0" y="9895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90000">
                    <a:tint val="66000"/>
                    <a:satMod val="160000"/>
                  </a:srgbClr>
                </a:gs>
                <a:gs pos="50000">
                  <a:srgbClr val="990000">
                    <a:tint val="44500"/>
                    <a:satMod val="160000"/>
                  </a:srgbClr>
                </a:gs>
                <a:gs pos="100000">
                  <a:srgbClr val="99000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701076" y="2595613"/>
              <a:ext cx="0" cy="3961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Правильный пятиугольник 1"/>
            <p:cNvSpPr/>
            <p:nvPr/>
          </p:nvSpPr>
          <p:spPr>
            <a:xfrm rot="1338361">
              <a:off x="753252" y="2839231"/>
              <a:ext cx="1686117" cy="759386"/>
            </a:xfrm>
            <a:custGeom>
              <a:avLst/>
              <a:gdLst>
                <a:gd name="connsiteX0" fmla="*/ 4 w 4174669"/>
                <a:gd name="connsiteY0" fmla="*/ 823493 h 2155939"/>
                <a:gd name="connsiteX1" fmla="*/ 2087335 w 4174669"/>
                <a:gd name="connsiteY1" fmla="*/ 0 h 2155939"/>
                <a:gd name="connsiteX2" fmla="*/ 4174665 w 4174669"/>
                <a:gd name="connsiteY2" fmla="*/ 823493 h 2155939"/>
                <a:gd name="connsiteX3" fmla="*/ 3377375 w 4174669"/>
                <a:gd name="connsiteY3" fmla="*/ 2155934 h 2155939"/>
                <a:gd name="connsiteX4" fmla="*/ 797294 w 4174669"/>
                <a:gd name="connsiteY4" fmla="*/ 2155934 h 2155939"/>
                <a:gd name="connsiteX5" fmla="*/ 4 w 4174669"/>
                <a:gd name="connsiteY5" fmla="*/ 823493 h 2155939"/>
                <a:gd name="connsiteX0" fmla="*/ 0 w 4174661"/>
                <a:gd name="connsiteY0" fmla="*/ 823493 h 2155934"/>
                <a:gd name="connsiteX1" fmla="*/ 2087331 w 4174661"/>
                <a:gd name="connsiteY1" fmla="*/ 0 h 2155934"/>
                <a:gd name="connsiteX2" fmla="*/ 4174661 w 4174661"/>
                <a:gd name="connsiteY2" fmla="*/ 823493 h 2155934"/>
                <a:gd name="connsiteX3" fmla="*/ 3377371 w 4174661"/>
                <a:gd name="connsiteY3" fmla="*/ 2155934 h 2155934"/>
                <a:gd name="connsiteX4" fmla="*/ 949631 w 4174661"/>
                <a:gd name="connsiteY4" fmla="*/ 1945750 h 2155934"/>
                <a:gd name="connsiteX5" fmla="*/ 0 w 4174661"/>
                <a:gd name="connsiteY5" fmla="*/ 823493 h 2155934"/>
                <a:gd name="connsiteX0" fmla="*/ 0 w 4174661"/>
                <a:gd name="connsiteY0" fmla="*/ 823493 h 1945750"/>
                <a:gd name="connsiteX1" fmla="*/ 2087331 w 4174661"/>
                <a:gd name="connsiteY1" fmla="*/ 0 h 1945750"/>
                <a:gd name="connsiteX2" fmla="*/ 4174661 w 4174661"/>
                <a:gd name="connsiteY2" fmla="*/ 823493 h 1945750"/>
                <a:gd name="connsiteX3" fmla="*/ 3298833 w 4174661"/>
                <a:gd name="connsiteY3" fmla="*/ 1881423 h 1945750"/>
                <a:gd name="connsiteX4" fmla="*/ 949631 w 4174661"/>
                <a:gd name="connsiteY4" fmla="*/ 1945750 h 1945750"/>
                <a:gd name="connsiteX5" fmla="*/ 0 w 4174661"/>
                <a:gd name="connsiteY5" fmla="*/ 823493 h 1945750"/>
                <a:gd name="connsiteX0" fmla="*/ 0 w 4174661"/>
                <a:gd name="connsiteY0" fmla="*/ 1096509 h 2218766"/>
                <a:gd name="connsiteX1" fmla="*/ 1839001 w 4174661"/>
                <a:gd name="connsiteY1" fmla="*/ 0 h 2218766"/>
                <a:gd name="connsiteX2" fmla="*/ 4174661 w 4174661"/>
                <a:gd name="connsiteY2" fmla="*/ 1096509 h 2218766"/>
                <a:gd name="connsiteX3" fmla="*/ 3298833 w 4174661"/>
                <a:gd name="connsiteY3" fmla="*/ 2154439 h 2218766"/>
                <a:gd name="connsiteX4" fmla="*/ 949631 w 4174661"/>
                <a:gd name="connsiteY4" fmla="*/ 2218766 h 2218766"/>
                <a:gd name="connsiteX5" fmla="*/ 0 w 4174661"/>
                <a:gd name="connsiteY5" fmla="*/ 1096509 h 2218766"/>
                <a:gd name="connsiteX0" fmla="*/ 0 w 4174661"/>
                <a:gd name="connsiteY0" fmla="*/ 989547 h 2111804"/>
                <a:gd name="connsiteX1" fmla="*/ 1882883 w 4174661"/>
                <a:gd name="connsiteY1" fmla="*/ 0 h 2111804"/>
                <a:gd name="connsiteX2" fmla="*/ 4174661 w 4174661"/>
                <a:gd name="connsiteY2" fmla="*/ 989547 h 2111804"/>
                <a:gd name="connsiteX3" fmla="*/ 3298833 w 4174661"/>
                <a:gd name="connsiteY3" fmla="*/ 2047477 h 2111804"/>
                <a:gd name="connsiteX4" fmla="*/ 949631 w 4174661"/>
                <a:gd name="connsiteY4" fmla="*/ 2111804 h 2111804"/>
                <a:gd name="connsiteX5" fmla="*/ 0 w 4174661"/>
                <a:gd name="connsiteY5" fmla="*/ 989547 h 2111804"/>
                <a:gd name="connsiteX0" fmla="*/ 0 w 4174661"/>
                <a:gd name="connsiteY0" fmla="*/ 989547 h 2047477"/>
                <a:gd name="connsiteX1" fmla="*/ 1882883 w 4174661"/>
                <a:gd name="connsiteY1" fmla="*/ 0 h 2047477"/>
                <a:gd name="connsiteX2" fmla="*/ 4174661 w 4174661"/>
                <a:gd name="connsiteY2" fmla="*/ 989547 h 2047477"/>
                <a:gd name="connsiteX3" fmla="*/ 3298833 w 4174661"/>
                <a:gd name="connsiteY3" fmla="*/ 2047477 h 2047477"/>
                <a:gd name="connsiteX4" fmla="*/ 1007475 w 4174661"/>
                <a:gd name="connsiteY4" fmla="*/ 2031270 h 2047477"/>
                <a:gd name="connsiteX5" fmla="*/ 0 w 4174661"/>
                <a:gd name="connsiteY5" fmla="*/ 989547 h 2047477"/>
                <a:gd name="connsiteX0" fmla="*/ 0 w 4174661"/>
                <a:gd name="connsiteY0" fmla="*/ 1001128 h 2059058"/>
                <a:gd name="connsiteX1" fmla="*/ 1882883 w 4174661"/>
                <a:gd name="connsiteY1" fmla="*/ 11581 h 2059058"/>
                <a:gd name="connsiteX2" fmla="*/ 1898467 w 4174661"/>
                <a:gd name="connsiteY2" fmla="*/ 0 h 2059058"/>
                <a:gd name="connsiteX3" fmla="*/ 4174661 w 4174661"/>
                <a:gd name="connsiteY3" fmla="*/ 1001128 h 2059058"/>
                <a:gd name="connsiteX4" fmla="*/ 3298833 w 4174661"/>
                <a:gd name="connsiteY4" fmla="*/ 2059058 h 2059058"/>
                <a:gd name="connsiteX5" fmla="*/ 1007475 w 4174661"/>
                <a:gd name="connsiteY5" fmla="*/ 2042851 h 2059058"/>
                <a:gd name="connsiteX6" fmla="*/ 0 w 4174661"/>
                <a:gd name="connsiteY6" fmla="*/ 1001128 h 2059058"/>
                <a:gd name="connsiteX0" fmla="*/ 0 w 4174661"/>
                <a:gd name="connsiteY0" fmla="*/ 1201340 h 2259270"/>
                <a:gd name="connsiteX1" fmla="*/ 1882883 w 4174661"/>
                <a:gd name="connsiteY1" fmla="*/ 211793 h 2259270"/>
                <a:gd name="connsiteX2" fmla="*/ 1804968 w 4174661"/>
                <a:gd name="connsiteY2" fmla="*/ 0 h 2259270"/>
                <a:gd name="connsiteX3" fmla="*/ 4174661 w 4174661"/>
                <a:gd name="connsiteY3" fmla="*/ 1201340 h 2259270"/>
                <a:gd name="connsiteX4" fmla="*/ 3298833 w 4174661"/>
                <a:gd name="connsiteY4" fmla="*/ 2259270 h 2259270"/>
                <a:gd name="connsiteX5" fmla="*/ 1007475 w 4174661"/>
                <a:gd name="connsiteY5" fmla="*/ 2243063 h 2259270"/>
                <a:gd name="connsiteX6" fmla="*/ 0 w 4174661"/>
                <a:gd name="connsiteY6" fmla="*/ 1201340 h 2259270"/>
                <a:gd name="connsiteX0" fmla="*/ 0 w 4174661"/>
                <a:gd name="connsiteY0" fmla="*/ 1201340 h 2259270"/>
                <a:gd name="connsiteX1" fmla="*/ 1803099 w 4174661"/>
                <a:gd name="connsiteY1" fmla="*/ 17316 h 2259270"/>
                <a:gd name="connsiteX2" fmla="*/ 1804968 w 4174661"/>
                <a:gd name="connsiteY2" fmla="*/ 0 h 2259270"/>
                <a:gd name="connsiteX3" fmla="*/ 4174661 w 4174661"/>
                <a:gd name="connsiteY3" fmla="*/ 1201340 h 2259270"/>
                <a:gd name="connsiteX4" fmla="*/ 3298833 w 4174661"/>
                <a:gd name="connsiteY4" fmla="*/ 2259270 h 2259270"/>
                <a:gd name="connsiteX5" fmla="*/ 1007475 w 4174661"/>
                <a:gd name="connsiteY5" fmla="*/ 2243063 h 2259270"/>
                <a:gd name="connsiteX6" fmla="*/ 0 w 4174661"/>
                <a:gd name="connsiteY6" fmla="*/ 1201340 h 2259270"/>
                <a:gd name="connsiteX0" fmla="*/ 0 w 3523169"/>
                <a:gd name="connsiteY0" fmla="*/ 1504953 h 2562883"/>
                <a:gd name="connsiteX1" fmla="*/ 1803099 w 3523169"/>
                <a:gd name="connsiteY1" fmla="*/ 320929 h 2562883"/>
                <a:gd name="connsiteX2" fmla="*/ 1804968 w 3523169"/>
                <a:gd name="connsiteY2" fmla="*/ 303613 h 2562883"/>
                <a:gd name="connsiteX3" fmla="*/ 3523169 w 3523169"/>
                <a:gd name="connsiteY3" fmla="*/ 0 h 2562883"/>
                <a:gd name="connsiteX4" fmla="*/ 3298833 w 3523169"/>
                <a:gd name="connsiteY4" fmla="*/ 2562883 h 2562883"/>
                <a:gd name="connsiteX5" fmla="*/ 1007475 w 3523169"/>
                <a:gd name="connsiteY5" fmla="*/ 2546676 h 2562883"/>
                <a:gd name="connsiteX6" fmla="*/ 0 w 3523169"/>
                <a:gd name="connsiteY6" fmla="*/ 1504953 h 2562883"/>
                <a:gd name="connsiteX0" fmla="*/ 0 w 3523169"/>
                <a:gd name="connsiteY0" fmla="*/ 1504953 h 2546676"/>
                <a:gd name="connsiteX1" fmla="*/ 1803099 w 3523169"/>
                <a:gd name="connsiteY1" fmla="*/ 320929 h 2546676"/>
                <a:gd name="connsiteX2" fmla="*/ 1804968 w 3523169"/>
                <a:gd name="connsiteY2" fmla="*/ 303613 h 2546676"/>
                <a:gd name="connsiteX3" fmla="*/ 3523169 w 3523169"/>
                <a:gd name="connsiteY3" fmla="*/ 0 h 2546676"/>
                <a:gd name="connsiteX4" fmla="*/ 2689727 w 3523169"/>
                <a:gd name="connsiteY4" fmla="*/ 995098 h 2546676"/>
                <a:gd name="connsiteX5" fmla="*/ 1007475 w 3523169"/>
                <a:gd name="connsiteY5" fmla="*/ 2546676 h 2546676"/>
                <a:gd name="connsiteX6" fmla="*/ 0 w 3523169"/>
                <a:gd name="connsiteY6" fmla="*/ 1504953 h 2546676"/>
                <a:gd name="connsiteX0" fmla="*/ 0 w 3523169"/>
                <a:gd name="connsiteY0" fmla="*/ 1504953 h 1693220"/>
                <a:gd name="connsiteX1" fmla="*/ 1803099 w 3523169"/>
                <a:gd name="connsiteY1" fmla="*/ 320929 h 1693220"/>
                <a:gd name="connsiteX2" fmla="*/ 1804968 w 3523169"/>
                <a:gd name="connsiteY2" fmla="*/ 303613 h 1693220"/>
                <a:gd name="connsiteX3" fmla="*/ 3523169 w 3523169"/>
                <a:gd name="connsiteY3" fmla="*/ 0 h 1693220"/>
                <a:gd name="connsiteX4" fmla="*/ 2689727 w 3523169"/>
                <a:gd name="connsiteY4" fmla="*/ 995098 h 1693220"/>
                <a:gd name="connsiteX5" fmla="*/ 623261 w 3523169"/>
                <a:gd name="connsiteY5" fmla="*/ 1693220 h 1693220"/>
                <a:gd name="connsiteX6" fmla="*/ 0 w 3523169"/>
                <a:gd name="connsiteY6" fmla="*/ 1504953 h 1693220"/>
                <a:gd name="connsiteX0" fmla="*/ 0 w 3523169"/>
                <a:gd name="connsiteY0" fmla="*/ 1504953 h 1693220"/>
                <a:gd name="connsiteX1" fmla="*/ 1766336 w 3523169"/>
                <a:gd name="connsiteY1" fmla="*/ 278250 h 1693220"/>
                <a:gd name="connsiteX2" fmla="*/ 1804968 w 3523169"/>
                <a:gd name="connsiteY2" fmla="*/ 303613 h 1693220"/>
                <a:gd name="connsiteX3" fmla="*/ 3523169 w 3523169"/>
                <a:gd name="connsiteY3" fmla="*/ 0 h 1693220"/>
                <a:gd name="connsiteX4" fmla="*/ 2689727 w 3523169"/>
                <a:gd name="connsiteY4" fmla="*/ 995098 h 1693220"/>
                <a:gd name="connsiteX5" fmla="*/ 623261 w 3523169"/>
                <a:gd name="connsiteY5" fmla="*/ 1693220 h 1693220"/>
                <a:gd name="connsiteX6" fmla="*/ 0 w 3523169"/>
                <a:gd name="connsiteY6" fmla="*/ 1504953 h 1693220"/>
                <a:gd name="connsiteX0" fmla="*/ 0 w 3523169"/>
                <a:gd name="connsiteY0" fmla="*/ 1504953 h 1693220"/>
                <a:gd name="connsiteX1" fmla="*/ 1766336 w 3523169"/>
                <a:gd name="connsiteY1" fmla="*/ 278250 h 1693220"/>
                <a:gd name="connsiteX2" fmla="*/ 1779473 w 3523169"/>
                <a:gd name="connsiteY2" fmla="*/ 288400 h 1693220"/>
                <a:gd name="connsiteX3" fmla="*/ 3523169 w 3523169"/>
                <a:gd name="connsiteY3" fmla="*/ 0 h 1693220"/>
                <a:gd name="connsiteX4" fmla="*/ 2689727 w 3523169"/>
                <a:gd name="connsiteY4" fmla="*/ 995098 h 1693220"/>
                <a:gd name="connsiteX5" fmla="*/ 623261 w 3523169"/>
                <a:gd name="connsiteY5" fmla="*/ 1693220 h 1693220"/>
                <a:gd name="connsiteX6" fmla="*/ 0 w 3523169"/>
                <a:gd name="connsiteY6" fmla="*/ 1504953 h 1693220"/>
                <a:gd name="connsiteX0" fmla="*/ 0 w 3523169"/>
                <a:gd name="connsiteY0" fmla="*/ 1504953 h 1693220"/>
                <a:gd name="connsiteX1" fmla="*/ 1766336 w 3523169"/>
                <a:gd name="connsiteY1" fmla="*/ 278250 h 1693220"/>
                <a:gd name="connsiteX2" fmla="*/ 1752992 w 3523169"/>
                <a:gd name="connsiteY2" fmla="*/ 286428 h 1693220"/>
                <a:gd name="connsiteX3" fmla="*/ 3523169 w 3523169"/>
                <a:gd name="connsiteY3" fmla="*/ 0 h 1693220"/>
                <a:gd name="connsiteX4" fmla="*/ 2689727 w 3523169"/>
                <a:gd name="connsiteY4" fmla="*/ 995098 h 1693220"/>
                <a:gd name="connsiteX5" fmla="*/ 623261 w 3523169"/>
                <a:gd name="connsiteY5" fmla="*/ 1693220 h 1693220"/>
                <a:gd name="connsiteX6" fmla="*/ 0 w 3523169"/>
                <a:gd name="connsiteY6" fmla="*/ 1504953 h 1693220"/>
                <a:gd name="connsiteX0" fmla="*/ 0 w 3523169"/>
                <a:gd name="connsiteY0" fmla="*/ 1504953 h 1695746"/>
                <a:gd name="connsiteX1" fmla="*/ 1766336 w 3523169"/>
                <a:gd name="connsiteY1" fmla="*/ 278250 h 1695746"/>
                <a:gd name="connsiteX2" fmla="*/ 1752992 w 3523169"/>
                <a:gd name="connsiteY2" fmla="*/ 286428 h 1695746"/>
                <a:gd name="connsiteX3" fmla="*/ 3523169 w 3523169"/>
                <a:gd name="connsiteY3" fmla="*/ 0 h 1695746"/>
                <a:gd name="connsiteX4" fmla="*/ 2689727 w 3523169"/>
                <a:gd name="connsiteY4" fmla="*/ 995098 h 1695746"/>
                <a:gd name="connsiteX5" fmla="*/ 686549 w 3523169"/>
                <a:gd name="connsiteY5" fmla="*/ 1695746 h 1695746"/>
                <a:gd name="connsiteX6" fmla="*/ 0 w 3523169"/>
                <a:gd name="connsiteY6" fmla="*/ 1504953 h 169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3169" h="1695746">
                  <a:moveTo>
                    <a:pt x="0" y="1504953"/>
                  </a:moveTo>
                  <a:lnTo>
                    <a:pt x="1766336" y="278250"/>
                  </a:lnTo>
                  <a:cubicBezTo>
                    <a:pt x="1779343" y="274971"/>
                    <a:pt x="1739985" y="289707"/>
                    <a:pt x="1752992" y="286428"/>
                  </a:cubicBezTo>
                  <a:lnTo>
                    <a:pt x="3523169" y="0"/>
                  </a:lnTo>
                  <a:lnTo>
                    <a:pt x="2689727" y="995098"/>
                  </a:lnTo>
                  <a:lnTo>
                    <a:pt x="686549" y="1695746"/>
                  </a:lnTo>
                  <a:lnTo>
                    <a:pt x="0" y="15049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40C0">
                    <a:tint val="66000"/>
                    <a:satMod val="160000"/>
                  </a:srgbClr>
                </a:gs>
                <a:gs pos="50000">
                  <a:srgbClr val="0040C0">
                    <a:tint val="44500"/>
                    <a:satMod val="160000"/>
                  </a:srgbClr>
                </a:gs>
                <a:gs pos="100000">
                  <a:srgbClr val="0040C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969365" y="2303710"/>
              <a:ext cx="18649" cy="10710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1987398" y="2709740"/>
              <a:ext cx="10970" cy="7078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Прямоугольник 55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331640" y="3047550"/>
              <a:ext cx="312951" cy="233919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eaLnBrk="1" hangingPunct="1">
                <a:defRPr/>
              </a:pPr>
              <a:r>
                <a:rPr lang="ru-RU">
                  <a:noFill/>
                  <a:latin typeface="Arial" charset="0"/>
                </a:rPr>
                <a:t> </a:t>
              </a:r>
            </a:p>
          </p:txBody>
        </p:sp>
        <p:sp>
          <p:nvSpPr>
            <p:cNvPr id="51" name="Прямоугольник 50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322430" y="1942382"/>
              <a:ext cx="380232" cy="369332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</p:spPr>
          <p:txBody>
            <a:bodyPr/>
            <a:lstStyle/>
            <a:p>
              <a:pPr eaLnBrk="1" hangingPunct="1">
                <a:defRPr/>
              </a:pPr>
              <a:r>
                <a:rPr lang="ru-RU">
                  <a:noFill/>
                  <a:latin typeface="Arial" charset="0"/>
                </a:rPr>
                <a:t> </a:t>
              </a:r>
            </a:p>
          </p:txBody>
        </p:sp>
      </p:grpSp>
      <p:sp>
        <p:nvSpPr>
          <p:cNvPr id="54" name="TextBox 5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0" y="1842950"/>
            <a:ext cx="4248472" cy="2235420"/>
          </a:xfrm>
          <a:prstGeom prst="rect">
            <a:avLst/>
          </a:prstGeom>
          <a:blipFill rotWithShape="1">
            <a:blip r:embed="rId5"/>
            <a:stretch>
              <a:fillRect t="-2725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627313" y="2255838"/>
            <a:ext cx="17462" cy="12065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15019" y="5589240"/>
            <a:ext cx="2808312" cy="461665"/>
          </a:xfrm>
          <a:prstGeom prst="rect">
            <a:avLst/>
          </a:prstGeom>
          <a:blipFill rotWithShape="1">
            <a:blip r:embed="rId6"/>
            <a:stretch>
              <a:fillRect l="-3254" t="-10526" b="-28947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59727" y="3974005"/>
            <a:ext cx="4902977" cy="1314719"/>
          </a:xfrm>
          <a:prstGeom prst="rect">
            <a:avLst/>
          </a:prstGeom>
          <a:blipFill rotWithShape="1">
            <a:blip r:embed="rId7"/>
            <a:stretch>
              <a:fillRect t="-1852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055414-83F2-4859-8B71-E0F4F5D28321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25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23863" y="650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</a:rPr>
              <a:t>Задача 3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6628" name="Группа 54"/>
          <p:cNvGrpSpPr>
            <a:grpSpLocks/>
          </p:cNvGrpSpPr>
          <p:nvPr/>
        </p:nvGrpSpPr>
        <p:grpSpPr bwMode="auto">
          <a:xfrm>
            <a:off x="442913" y="2246313"/>
            <a:ext cx="3816350" cy="2736850"/>
            <a:chOff x="179512" y="1718807"/>
            <a:chExt cx="2637232" cy="1890986"/>
          </a:xfrm>
        </p:grpSpPr>
        <p:pic>
          <p:nvPicPr>
            <p:cNvPr id="2663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907175"/>
              <a:ext cx="2637232" cy="63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Box 58"/>
            <p:cNvSpPr txBox="1"/>
            <p:nvPr/>
          </p:nvSpPr>
          <p:spPr>
            <a:xfrm>
              <a:off x="443893" y="3240151"/>
              <a:ext cx="464039" cy="3696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l-GR" b="1" i="1" dirty="0">
                  <a:latin typeface="+mn-lt"/>
                </a:rPr>
                <a:t>α</a:t>
              </a:r>
              <a:endParaRPr lang="ru-RU" b="1" i="1" dirty="0">
                <a:latin typeface="+mn-lt"/>
              </a:endParaRP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2511773" y="2476737"/>
              <a:ext cx="7679" cy="7250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>
              <a:endCxn id="52" idx="0"/>
            </p:cNvCxnSpPr>
            <p:nvPr/>
          </p:nvCxnSpPr>
          <p:spPr>
            <a:xfrm flipH="1">
              <a:off x="704983" y="1746228"/>
              <a:ext cx="6582" cy="14248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Правильный пятиугольник 1"/>
            <p:cNvSpPr/>
            <p:nvPr/>
          </p:nvSpPr>
          <p:spPr>
            <a:xfrm rot="1338361">
              <a:off x="638066" y="1718807"/>
              <a:ext cx="1960371" cy="817160"/>
            </a:xfrm>
            <a:custGeom>
              <a:avLst/>
              <a:gdLst>
                <a:gd name="connsiteX0" fmla="*/ 4 w 4174669"/>
                <a:gd name="connsiteY0" fmla="*/ 823493 h 2155939"/>
                <a:gd name="connsiteX1" fmla="*/ 2087335 w 4174669"/>
                <a:gd name="connsiteY1" fmla="*/ 0 h 2155939"/>
                <a:gd name="connsiteX2" fmla="*/ 4174665 w 4174669"/>
                <a:gd name="connsiteY2" fmla="*/ 823493 h 2155939"/>
                <a:gd name="connsiteX3" fmla="*/ 3377375 w 4174669"/>
                <a:gd name="connsiteY3" fmla="*/ 2155934 h 2155939"/>
                <a:gd name="connsiteX4" fmla="*/ 797294 w 4174669"/>
                <a:gd name="connsiteY4" fmla="*/ 2155934 h 2155939"/>
                <a:gd name="connsiteX5" fmla="*/ 4 w 4174669"/>
                <a:gd name="connsiteY5" fmla="*/ 823493 h 2155939"/>
                <a:gd name="connsiteX0" fmla="*/ 0 w 4174661"/>
                <a:gd name="connsiteY0" fmla="*/ 823493 h 2155934"/>
                <a:gd name="connsiteX1" fmla="*/ 2087331 w 4174661"/>
                <a:gd name="connsiteY1" fmla="*/ 0 h 2155934"/>
                <a:gd name="connsiteX2" fmla="*/ 4174661 w 4174661"/>
                <a:gd name="connsiteY2" fmla="*/ 823493 h 2155934"/>
                <a:gd name="connsiteX3" fmla="*/ 3377371 w 4174661"/>
                <a:gd name="connsiteY3" fmla="*/ 2155934 h 2155934"/>
                <a:gd name="connsiteX4" fmla="*/ 949631 w 4174661"/>
                <a:gd name="connsiteY4" fmla="*/ 1945750 h 2155934"/>
                <a:gd name="connsiteX5" fmla="*/ 0 w 4174661"/>
                <a:gd name="connsiteY5" fmla="*/ 823493 h 2155934"/>
                <a:gd name="connsiteX0" fmla="*/ 0 w 4174661"/>
                <a:gd name="connsiteY0" fmla="*/ 823493 h 1945750"/>
                <a:gd name="connsiteX1" fmla="*/ 2087331 w 4174661"/>
                <a:gd name="connsiteY1" fmla="*/ 0 h 1945750"/>
                <a:gd name="connsiteX2" fmla="*/ 4174661 w 4174661"/>
                <a:gd name="connsiteY2" fmla="*/ 823493 h 1945750"/>
                <a:gd name="connsiteX3" fmla="*/ 3298833 w 4174661"/>
                <a:gd name="connsiteY3" fmla="*/ 1881423 h 1945750"/>
                <a:gd name="connsiteX4" fmla="*/ 949631 w 4174661"/>
                <a:gd name="connsiteY4" fmla="*/ 1945750 h 1945750"/>
                <a:gd name="connsiteX5" fmla="*/ 0 w 4174661"/>
                <a:gd name="connsiteY5" fmla="*/ 823493 h 1945750"/>
                <a:gd name="connsiteX0" fmla="*/ 0 w 4174661"/>
                <a:gd name="connsiteY0" fmla="*/ 1096509 h 2218766"/>
                <a:gd name="connsiteX1" fmla="*/ 1839001 w 4174661"/>
                <a:gd name="connsiteY1" fmla="*/ 0 h 2218766"/>
                <a:gd name="connsiteX2" fmla="*/ 4174661 w 4174661"/>
                <a:gd name="connsiteY2" fmla="*/ 1096509 h 2218766"/>
                <a:gd name="connsiteX3" fmla="*/ 3298833 w 4174661"/>
                <a:gd name="connsiteY3" fmla="*/ 2154439 h 2218766"/>
                <a:gd name="connsiteX4" fmla="*/ 949631 w 4174661"/>
                <a:gd name="connsiteY4" fmla="*/ 2218766 h 2218766"/>
                <a:gd name="connsiteX5" fmla="*/ 0 w 4174661"/>
                <a:gd name="connsiteY5" fmla="*/ 1096509 h 2218766"/>
                <a:gd name="connsiteX0" fmla="*/ 0 w 4174661"/>
                <a:gd name="connsiteY0" fmla="*/ 989547 h 2111804"/>
                <a:gd name="connsiteX1" fmla="*/ 1882883 w 4174661"/>
                <a:gd name="connsiteY1" fmla="*/ 0 h 2111804"/>
                <a:gd name="connsiteX2" fmla="*/ 4174661 w 4174661"/>
                <a:gd name="connsiteY2" fmla="*/ 989547 h 2111804"/>
                <a:gd name="connsiteX3" fmla="*/ 3298833 w 4174661"/>
                <a:gd name="connsiteY3" fmla="*/ 2047477 h 2111804"/>
                <a:gd name="connsiteX4" fmla="*/ 949631 w 4174661"/>
                <a:gd name="connsiteY4" fmla="*/ 2111804 h 2111804"/>
                <a:gd name="connsiteX5" fmla="*/ 0 w 4174661"/>
                <a:gd name="connsiteY5" fmla="*/ 989547 h 2111804"/>
                <a:gd name="connsiteX0" fmla="*/ 0 w 4174661"/>
                <a:gd name="connsiteY0" fmla="*/ 989547 h 2047477"/>
                <a:gd name="connsiteX1" fmla="*/ 1882883 w 4174661"/>
                <a:gd name="connsiteY1" fmla="*/ 0 h 2047477"/>
                <a:gd name="connsiteX2" fmla="*/ 4174661 w 4174661"/>
                <a:gd name="connsiteY2" fmla="*/ 989547 h 2047477"/>
                <a:gd name="connsiteX3" fmla="*/ 3298833 w 4174661"/>
                <a:gd name="connsiteY3" fmla="*/ 2047477 h 2047477"/>
                <a:gd name="connsiteX4" fmla="*/ 1007475 w 4174661"/>
                <a:gd name="connsiteY4" fmla="*/ 2031270 h 2047477"/>
                <a:gd name="connsiteX5" fmla="*/ 0 w 4174661"/>
                <a:gd name="connsiteY5" fmla="*/ 989547 h 204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4661" h="2047477">
                  <a:moveTo>
                    <a:pt x="0" y="989547"/>
                  </a:moveTo>
                  <a:lnTo>
                    <a:pt x="1882883" y="0"/>
                  </a:lnTo>
                  <a:lnTo>
                    <a:pt x="4174661" y="989547"/>
                  </a:lnTo>
                  <a:lnTo>
                    <a:pt x="3298833" y="2047477"/>
                  </a:lnTo>
                  <a:lnTo>
                    <a:pt x="1007475" y="2031270"/>
                  </a:lnTo>
                  <a:lnTo>
                    <a:pt x="0" y="9895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90000">
                    <a:tint val="66000"/>
                    <a:satMod val="160000"/>
                  </a:srgbClr>
                </a:gs>
                <a:gs pos="50000">
                  <a:srgbClr val="990000">
                    <a:tint val="44500"/>
                    <a:satMod val="160000"/>
                  </a:srgbClr>
                </a:gs>
                <a:gs pos="100000">
                  <a:srgbClr val="99000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701076" y="2596295"/>
              <a:ext cx="0" cy="3959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Правильный пятиугольник 1"/>
            <p:cNvSpPr/>
            <p:nvPr/>
          </p:nvSpPr>
          <p:spPr>
            <a:xfrm rot="1338361">
              <a:off x="755446" y="2839798"/>
              <a:ext cx="1685020" cy="751349"/>
            </a:xfrm>
            <a:custGeom>
              <a:avLst/>
              <a:gdLst>
                <a:gd name="connsiteX0" fmla="*/ 4 w 4174669"/>
                <a:gd name="connsiteY0" fmla="*/ 823493 h 2155939"/>
                <a:gd name="connsiteX1" fmla="*/ 2087335 w 4174669"/>
                <a:gd name="connsiteY1" fmla="*/ 0 h 2155939"/>
                <a:gd name="connsiteX2" fmla="*/ 4174665 w 4174669"/>
                <a:gd name="connsiteY2" fmla="*/ 823493 h 2155939"/>
                <a:gd name="connsiteX3" fmla="*/ 3377375 w 4174669"/>
                <a:gd name="connsiteY3" fmla="*/ 2155934 h 2155939"/>
                <a:gd name="connsiteX4" fmla="*/ 797294 w 4174669"/>
                <a:gd name="connsiteY4" fmla="*/ 2155934 h 2155939"/>
                <a:gd name="connsiteX5" fmla="*/ 4 w 4174669"/>
                <a:gd name="connsiteY5" fmla="*/ 823493 h 2155939"/>
                <a:gd name="connsiteX0" fmla="*/ 0 w 4174661"/>
                <a:gd name="connsiteY0" fmla="*/ 823493 h 2155934"/>
                <a:gd name="connsiteX1" fmla="*/ 2087331 w 4174661"/>
                <a:gd name="connsiteY1" fmla="*/ 0 h 2155934"/>
                <a:gd name="connsiteX2" fmla="*/ 4174661 w 4174661"/>
                <a:gd name="connsiteY2" fmla="*/ 823493 h 2155934"/>
                <a:gd name="connsiteX3" fmla="*/ 3377371 w 4174661"/>
                <a:gd name="connsiteY3" fmla="*/ 2155934 h 2155934"/>
                <a:gd name="connsiteX4" fmla="*/ 949631 w 4174661"/>
                <a:gd name="connsiteY4" fmla="*/ 1945750 h 2155934"/>
                <a:gd name="connsiteX5" fmla="*/ 0 w 4174661"/>
                <a:gd name="connsiteY5" fmla="*/ 823493 h 2155934"/>
                <a:gd name="connsiteX0" fmla="*/ 0 w 4174661"/>
                <a:gd name="connsiteY0" fmla="*/ 823493 h 1945750"/>
                <a:gd name="connsiteX1" fmla="*/ 2087331 w 4174661"/>
                <a:gd name="connsiteY1" fmla="*/ 0 h 1945750"/>
                <a:gd name="connsiteX2" fmla="*/ 4174661 w 4174661"/>
                <a:gd name="connsiteY2" fmla="*/ 823493 h 1945750"/>
                <a:gd name="connsiteX3" fmla="*/ 3298833 w 4174661"/>
                <a:gd name="connsiteY3" fmla="*/ 1881423 h 1945750"/>
                <a:gd name="connsiteX4" fmla="*/ 949631 w 4174661"/>
                <a:gd name="connsiteY4" fmla="*/ 1945750 h 1945750"/>
                <a:gd name="connsiteX5" fmla="*/ 0 w 4174661"/>
                <a:gd name="connsiteY5" fmla="*/ 823493 h 1945750"/>
                <a:gd name="connsiteX0" fmla="*/ 0 w 4174661"/>
                <a:gd name="connsiteY0" fmla="*/ 1096509 h 2218766"/>
                <a:gd name="connsiteX1" fmla="*/ 1839001 w 4174661"/>
                <a:gd name="connsiteY1" fmla="*/ 0 h 2218766"/>
                <a:gd name="connsiteX2" fmla="*/ 4174661 w 4174661"/>
                <a:gd name="connsiteY2" fmla="*/ 1096509 h 2218766"/>
                <a:gd name="connsiteX3" fmla="*/ 3298833 w 4174661"/>
                <a:gd name="connsiteY3" fmla="*/ 2154439 h 2218766"/>
                <a:gd name="connsiteX4" fmla="*/ 949631 w 4174661"/>
                <a:gd name="connsiteY4" fmla="*/ 2218766 h 2218766"/>
                <a:gd name="connsiteX5" fmla="*/ 0 w 4174661"/>
                <a:gd name="connsiteY5" fmla="*/ 1096509 h 2218766"/>
                <a:gd name="connsiteX0" fmla="*/ 0 w 4174661"/>
                <a:gd name="connsiteY0" fmla="*/ 989547 h 2111804"/>
                <a:gd name="connsiteX1" fmla="*/ 1882883 w 4174661"/>
                <a:gd name="connsiteY1" fmla="*/ 0 h 2111804"/>
                <a:gd name="connsiteX2" fmla="*/ 4174661 w 4174661"/>
                <a:gd name="connsiteY2" fmla="*/ 989547 h 2111804"/>
                <a:gd name="connsiteX3" fmla="*/ 3298833 w 4174661"/>
                <a:gd name="connsiteY3" fmla="*/ 2047477 h 2111804"/>
                <a:gd name="connsiteX4" fmla="*/ 949631 w 4174661"/>
                <a:gd name="connsiteY4" fmla="*/ 2111804 h 2111804"/>
                <a:gd name="connsiteX5" fmla="*/ 0 w 4174661"/>
                <a:gd name="connsiteY5" fmla="*/ 989547 h 2111804"/>
                <a:gd name="connsiteX0" fmla="*/ 0 w 4174661"/>
                <a:gd name="connsiteY0" fmla="*/ 989547 h 2047477"/>
                <a:gd name="connsiteX1" fmla="*/ 1882883 w 4174661"/>
                <a:gd name="connsiteY1" fmla="*/ 0 h 2047477"/>
                <a:gd name="connsiteX2" fmla="*/ 4174661 w 4174661"/>
                <a:gd name="connsiteY2" fmla="*/ 989547 h 2047477"/>
                <a:gd name="connsiteX3" fmla="*/ 3298833 w 4174661"/>
                <a:gd name="connsiteY3" fmla="*/ 2047477 h 2047477"/>
                <a:gd name="connsiteX4" fmla="*/ 1007475 w 4174661"/>
                <a:gd name="connsiteY4" fmla="*/ 2031270 h 2047477"/>
                <a:gd name="connsiteX5" fmla="*/ 0 w 4174661"/>
                <a:gd name="connsiteY5" fmla="*/ 989547 h 2047477"/>
                <a:gd name="connsiteX0" fmla="*/ 0 w 4174661"/>
                <a:gd name="connsiteY0" fmla="*/ 1001128 h 2059058"/>
                <a:gd name="connsiteX1" fmla="*/ 1882883 w 4174661"/>
                <a:gd name="connsiteY1" fmla="*/ 11581 h 2059058"/>
                <a:gd name="connsiteX2" fmla="*/ 1898467 w 4174661"/>
                <a:gd name="connsiteY2" fmla="*/ 0 h 2059058"/>
                <a:gd name="connsiteX3" fmla="*/ 4174661 w 4174661"/>
                <a:gd name="connsiteY3" fmla="*/ 1001128 h 2059058"/>
                <a:gd name="connsiteX4" fmla="*/ 3298833 w 4174661"/>
                <a:gd name="connsiteY4" fmla="*/ 2059058 h 2059058"/>
                <a:gd name="connsiteX5" fmla="*/ 1007475 w 4174661"/>
                <a:gd name="connsiteY5" fmla="*/ 2042851 h 2059058"/>
                <a:gd name="connsiteX6" fmla="*/ 0 w 4174661"/>
                <a:gd name="connsiteY6" fmla="*/ 1001128 h 2059058"/>
                <a:gd name="connsiteX0" fmla="*/ 0 w 4174661"/>
                <a:gd name="connsiteY0" fmla="*/ 1201340 h 2259270"/>
                <a:gd name="connsiteX1" fmla="*/ 1882883 w 4174661"/>
                <a:gd name="connsiteY1" fmla="*/ 211793 h 2259270"/>
                <a:gd name="connsiteX2" fmla="*/ 1804968 w 4174661"/>
                <a:gd name="connsiteY2" fmla="*/ 0 h 2259270"/>
                <a:gd name="connsiteX3" fmla="*/ 4174661 w 4174661"/>
                <a:gd name="connsiteY3" fmla="*/ 1201340 h 2259270"/>
                <a:gd name="connsiteX4" fmla="*/ 3298833 w 4174661"/>
                <a:gd name="connsiteY4" fmla="*/ 2259270 h 2259270"/>
                <a:gd name="connsiteX5" fmla="*/ 1007475 w 4174661"/>
                <a:gd name="connsiteY5" fmla="*/ 2243063 h 2259270"/>
                <a:gd name="connsiteX6" fmla="*/ 0 w 4174661"/>
                <a:gd name="connsiteY6" fmla="*/ 1201340 h 2259270"/>
                <a:gd name="connsiteX0" fmla="*/ 0 w 4174661"/>
                <a:gd name="connsiteY0" fmla="*/ 1201340 h 2259270"/>
                <a:gd name="connsiteX1" fmla="*/ 1803099 w 4174661"/>
                <a:gd name="connsiteY1" fmla="*/ 17316 h 2259270"/>
                <a:gd name="connsiteX2" fmla="*/ 1804968 w 4174661"/>
                <a:gd name="connsiteY2" fmla="*/ 0 h 2259270"/>
                <a:gd name="connsiteX3" fmla="*/ 4174661 w 4174661"/>
                <a:gd name="connsiteY3" fmla="*/ 1201340 h 2259270"/>
                <a:gd name="connsiteX4" fmla="*/ 3298833 w 4174661"/>
                <a:gd name="connsiteY4" fmla="*/ 2259270 h 2259270"/>
                <a:gd name="connsiteX5" fmla="*/ 1007475 w 4174661"/>
                <a:gd name="connsiteY5" fmla="*/ 2243063 h 2259270"/>
                <a:gd name="connsiteX6" fmla="*/ 0 w 4174661"/>
                <a:gd name="connsiteY6" fmla="*/ 1201340 h 2259270"/>
                <a:gd name="connsiteX0" fmla="*/ 0 w 3523169"/>
                <a:gd name="connsiteY0" fmla="*/ 1504953 h 2562883"/>
                <a:gd name="connsiteX1" fmla="*/ 1803099 w 3523169"/>
                <a:gd name="connsiteY1" fmla="*/ 320929 h 2562883"/>
                <a:gd name="connsiteX2" fmla="*/ 1804968 w 3523169"/>
                <a:gd name="connsiteY2" fmla="*/ 303613 h 2562883"/>
                <a:gd name="connsiteX3" fmla="*/ 3523169 w 3523169"/>
                <a:gd name="connsiteY3" fmla="*/ 0 h 2562883"/>
                <a:gd name="connsiteX4" fmla="*/ 3298833 w 3523169"/>
                <a:gd name="connsiteY4" fmla="*/ 2562883 h 2562883"/>
                <a:gd name="connsiteX5" fmla="*/ 1007475 w 3523169"/>
                <a:gd name="connsiteY5" fmla="*/ 2546676 h 2562883"/>
                <a:gd name="connsiteX6" fmla="*/ 0 w 3523169"/>
                <a:gd name="connsiteY6" fmla="*/ 1504953 h 2562883"/>
                <a:gd name="connsiteX0" fmla="*/ 0 w 3523169"/>
                <a:gd name="connsiteY0" fmla="*/ 1504953 h 2546676"/>
                <a:gd name="connsiteX1" fmla="*/ 1803099 w 3523169"/>
                <a:gd name="connsiteY1" fmla="*/ 320929 h 2546676"/>
                <a:gd name="connsiteX2" fmla="*/ 1804968 w 3523169"/>
                <a:gd name="connsiteY2" fmla="*/ 303613 h 2546676"/>
                <a:gd name="connsiteX3" fmla="*/ 3523169 w 3523169"/>
                <a:gd name="connsiteY3" fmla="*/ 0 h 2546676"/>
                <a:gd name="connsiteX4" fmla="*/ 2689727 w 3523169"/>
                <a:gd name="connsiteY4" fmla="*/ 995098 h 2546676"/>
                <a:gd name="connsiteX5" fmla="*/ 1007475 w 3523169"/>
                <a:gd name="connsiteY5" fmla="*/ 2546676 h 2546676"/>
                <a:gd name="connsiteX6" fmla="*/ 0 w 3523169"/>
                <a:gd name="connsiteY6" fmla="*/ 1504953 h 2546676"/>
                <a:gd name="connsiteX0" fmla="*/ 0 w 3523169"/>
                <a:gd name="connsiteY0" fmla="*/ 1504953 h 1693220"/>
                <a:gd name="connsiteX1" fmla="*/ 1803099 w 3523169"/>
                <a:gd name="connsiteY1" fmla="*/ 320929 h 1693220"/>
                <a:gd name="connsiteX2" fmla="*/ 1804968 w 3523169"/>
                <a:gd name="connsiteY2" fmla="*/ 303613 h 1693220"/>
                <a:gd name="connsiteX3" fmla="*/ 3523169 w 3523169"/>
                <a:gd name="connsiteY3" fmla="*/ 0 h 1693220"/>
                <a:gd name="connsiteX4" fmla="*/ 2689727 w 3523169"/>
                <a:gd name="connsiteY4" fmla="*/ 995098 h 1693220"/>
                <a:gd name="connsiteX5" fmla="*/ 623261 w 3523169"/>
                <a:gd name="connsiteY5" fmla="*/ 1693220 h 1693220"/>
                <a:gd name="connsiteX6" fmla="*/ 0 w 3523169"/>
                <a:gd name="connsiteY6" fmla="*/ 1504953 h 1693220"/>
                <a:gd name="connsiteX0" fmla="*/ 0 w 3523169"/>
                <a:gd name="connsiteY0" fmla="*/ 1504953 h 1693220"/>
                <a:gd name="connsiteX1" fmla="*/ 1766336 w 3523169"/>
                <a:gd name="connsiteY1" fmla="*/ 278250 h 1693220"/>
                <a:gd name="connsiteX2" fmla="*/ 1804968 w 3523169"/>
                <a:gd name="connsiteY2" fmla="*/ 303613 h 1693220"/>
                <a:gd name="connsiteX3" fmla="*/ 3523169 w 3523169"/>
                <a:gd name="connsiteY3" fmla="*/ 0 h 1693220"/>
                <a:gd name="connsiteX4" fmla="*/ 2689727 w 3523169"/>
                <a:gd name="connsiteY4" fmla="*/ 995098 h 1693220"/>
                <a:gd name="connsiteX5" fmla="*/ 623261 w 3523169"/>
                <a:gd name="connsiteY5" fmla="*/ 1693220 h 1693220"/>
                <a:gd name="connsiteX6" fmla="*/ 0 w 3523169"/>
                <a:gd name="connsiteY6" fmla="*/ 1504953 h 1693220"/>
                <a:gd name="connsiteX0" fmla="*/ 0 w 3523169"/>
                <a:gd name="connsiteY0" fmla="*/ 1504953 h 1693220"/>
                <a:gd name="connsiteX1" fmla="*/ 1766336 w 3523169"/>
                <a:gd name="connsiteY1" fmla="*/ 278250 h 1693220"/>
                <a:gd name="connsiteX2" fmla="*/ 1779473 w 3523169"/>
                <a:gd name="connsiteY2" fmla="*/ 288400 h 1693220"/>
                <a:gd name="connsiteX3" fmla="*/ 3523169 w 3523169"/>
                <a:gd name="connsiteY3" fmla="*/ 0 h 1693220"/>
                <a:gd name="connsiteX4" fmla="*/ 2689727 w 3523169"/>
                <a:gd name="connsiteY4" fmla="*/ 995098 h 1693220"/>
                <a:gd name="connsiteX5" fmla="*/ 623261 w 3523169"/>
                <a:gd name="connsiteY5" fmla="*/ 1693220 h 1693220"/>
                <a:gd name="connsiteX6" fmla="*/ 0 w 3523169"/>
                <a:gd name="connsiteY6" fmla="*/ 1504953 h 1693220"/>
                <a:gd name="connsiteX0" fmla="*/ 0 w 3523169"/>
                <a:gd name="connsiteY0" fmla="*/ 1504953 h 1693220"/>
                <a:gd name="connsiteX1" fmla="*/ 1766336 w 3523169"/>
                <a:gd name="connsiteY1" fmla="*/ 278250 h 1693220"/>
                <a:gd name="connsiteX2" fmla="*/ 1752992 w 3523169"/>
                <a:gd name="connsiteY2" fmla="*/ 286428 h 1693220"/>
                <a:gd name="connsiteX3" fmla="*/ 3523169 w 3523169"/>
                <a:gd name="connsiteY3" fmla="*/ 0 h 1693220"/>
                <a:gd name="connsiteX4" fmla="*/ 2689727 w 3523169"/>
                <a:gd name="connsiteY4" fmla="*/ 995098 h 1693220"/>
                <a:gd name="connsiteX5" fmla="*/ 623261 w 3523169"/>
                <a:gd name="connsiteY5" fmla="*/ 1693220 h 1693220"/>
                <a:gd name="connsiteX6" fmla="*/ 0 w 3523169"/>
                <a:gd name="connsiteY6" fmla="*/ 1504953 h 1693220"/>
                <a:gd name="connsiteX0" fmla="*/ 0 w 3523169"/>
                <a:gd name="connsiteY0" fmla="*/ 1504953 h 1678965"/>
                <a:gd name="connsiteX1" fmla="*/ 1766336 w 3523169"/>
                <a:gd name="connsiteY1" fmla="*/ 278250 h 1678965"/>
                <a:gd name="connsiteX2" fmla="*/ 1752992 w 3523169"/>
                <a:gd name="connsiteY2" fmla="*/ 286428 h 1678965"/>
                <a:gd name="connsiteX3" fmla="*/ 3523169 w 3523169"/>
                <a:gd name="connsiteY3" fmla="*/ 0 h 1678965"/>
                <a:gd name="connsiteX4" fmla="*/ 2689727 w 3523169"/>
                <a:gd name="connsiteY4" fmla="*/ 995098 h 1678965"/>
                <a:gd name="connsiteX5" fmla="*/ 655759 w 3523169"/>
                <a:gd name="connsiteY5" fmla="*/ 1678965 h 1678965"/>
                <a:gd name="connsiteX6" fmla="*/ 0 w 3523169"/>
                <a:gd name="connsiteY6" fmla="*/ 1504953 h 167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3169" h="1678965">
                  <a:moveTo>
                    <a:pt x="0" y="1504953"/>
                  </a:moveTo>
                  <a:lnTo>
                    <a:pt x="1766336" y="278250"/>
                  </a:lnTo>
                  <a:cubicBezTo>
                    <a:pt x="1779343" y="274971"/>
                    <a:pt x="1739985" y="289707"/>
                    <a:pt x="1752992" y="286428"/>
                  </a:cubicBezTo>
                  <a:lnTo>
                    <a:pt x="3523169" y="0"/>
                  </a:lnTo>
                  <a:lnTo>
                    <a:pt x="2689727" y="995098"/>
                  </a:lnTo>
                  <a:lnTo>
                    <a:pt x="655759" y="1678965"/>
                  </a:lnTo>
                  <a:lnTo>
                    <a:pt x="0" y="15049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40C0">
                    <a:tint val="66000"/>
                    <a:satMod val="160000"/>
                  </a:srgbClr>
                </a:gs>
                <a:gs pos="50000">
                  <a:srgbClr val="0040C0">
                    <a:tint val="44500"/>
                    <a:satMod val="160000"/>
                  </a:srgbClr>
                </a:gs>
                <a:gs pos="100000">
                  <a:srgbClr val="0040C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972656" y="2300143"/>
              <a:ext cx="18650" cy="10705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1987398" y="2709271"/>
              <a:ext cx="10970" cy="7085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Прямоугольник 55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331640" y="3047550"/>
              <a:ext cx="312951" cy="233919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eaLnBrk="1" hangingPunct="1">
                <a:defRPr/>
              </a:pPr>
              <a:r>
                <a:rPr lang="ru-RU">
                  <a:noFill/>
                  <a:latin typeface="Arial" charset="0"/>
                </a:rPr>
                <a:t> </a:t>
              </a:r>
            </a:p>
          </p:txBody>
        </p:sp>
        <p:sp>
          <p:nvSpPr>
            <p:cNvPr id="51" name="Прямоугольник 50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322430" y="1942382"/>
              <a:ext cx="380232" cy="369332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</p:spPr>
          <p:txBody>
            <a:bodyPr/>
            <a:lstStyle/>
            <a:p>
              <a:pPr eaLnBrk="1" hangingPunct="1">
                <a:defRPr/>
              </a:pPr>
              <a:r>
                <a:rPr lang="ru-RU">
                  <a:noFill/>
                  <a:latin typeface="Arial" charset="0"/>
                </a:rPr>
                <a:t> </a:t>
              </a:r>
            </a:p>
          </p:txBody>
        </p:sp>
      </p:grpSp>
      <p:sp>
        <p:nvSpPr>
          <p:cNvPr id="54" name="TextBox 5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0" y="1752565"/>
            <a:ext cx="4248472" cy="1794850"/>
          </a:xfrm>
          <a:prstGeom prst="rect">
            <a:avLst/>
          </a:prstGeom>
          <a:blipFill rotWithShape="1">
            <a:blip r:embed="rId5"/>
            <a:stretch>
              <a:fillRect l="-287" t="-3390" b="-6780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627313" y="2255838"/>
            <a:ext cx="17462" cy="12065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22795" y="5661248"/>
            <a:ext cx="2808312" cy="461665"/>
          </a:xfrm>
          <a:prstGeom prst="rect">
            <a:avLst/>
          </a:prstGeom>
          <a:blipFill rotWithShape="1">
            <a:blip r:embed="rId6"/>
            <a:stretch>
              <a:fillRect t="-10667" b="-30667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0" y="3811251"/>
            <a:ext cx="3528392" cy="1507272"/>
          </a:xfrm>
          <a:prstGeom prst="rect">
            <a:avLst/>
          </a:prstGeom>
          <a:blipFill rotWithShape="1">
            <a:blip r:embed="rId7"/>
            <a:stretch>
              <a:fillRect t="-1619" b="-6478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араллелограмм 27"/>
          <p:cNvSpPr/>
          <p:nvPr/>
        </p:nvSpPr>
        <p:spPr>
          <a:xfrm>
            <a:off x="687388" y="2341563"/>
            <a:ext cx="3379787" cy="2963862"/>
          </a:xfrm>
          <a:custGeom>
            <a:avLst/>
            <a:gdLst>
              <a:gd name="connsiteX0" fmla="*/ 0 w 3096344"/>
              <a:gd name="connsiteY0" fmla="*/ 1440160 h 1440160"/>
              <a:gd name="connsiteX1" fmla="*/ 0 w 3096344"/>
              <a:gd name="connsiteY1" fmla="*/ 0 h 1440160"/>
              <a:gd name="connsiteX2" fmla="*/ 3096344 w 3096344"/>
              <a:gd name="connsiteY2" fmla="*/ 0 h 1440160"/>
              <a:gd name="connsiteX3" fmla="*/ 3096344 w 3096344"/>
              <a:gd name="connsiteY3" fmla="*/ 1440160 h 1440160"/>
              <a:gd name="connsiteX4" fmla="*/ 0 w 3096344"/>
              <a:gd name="connsiteY4" fmla="*/ 1440160 h 1440160"/>
              <a:gd name="connsiteX0" fmla="*/ 0 w 3096344"/>
              <a:gd name="connsiteY0" fmla="*/ 1440160 h 2964160"/>
              <a:gd name="connsiteX1" fmla="*/ 0 w 3096344"/>
              <a:gd name="connsiteY1" fmla="*/ 0 h 2964160"/>
              <a:gd name="connsiteX2" fmla="*/ 3096344 w 3096344"/>
              <a:gd name="connsiteY2" fmla="*/ 0 h 2964160"/>
              <a:gd name="connsiteX3" fmla="*/ 2054944 w 3096344"/>
              <a:gd name="connsiteY3" fmla="*/ 2964160 h 2964160"/>
              <a:gd name="connsiteX4" fmla="*/ 0 w 3096344"/>
              <a:gd name="connsiteY4" fmla="*/ 1440160 h 2964160"/>
              <a:gd name="connsiteX0" fmla="*/ 0 w 3739811"/>
              <a:gd name="connsiteY0" fmla="*/ 1770360 h 2964160"/>
              <a:gd name="connsiteX1" fmla="*/ 643467 w 3739811"/>
              <a:gd name="connsiteY1" fmla="*/ 0 h 2964160"/>
              <a:gd name="connsiteX2" fmla="*/ 3739811 w 3739811"/>
              <a:gd name="connsiteY2" fmla="*/ 0 h 2964160"/>
              <a:gd name="connsiteX3" fmla="*/ 2698411 w 3739811"/>
              <a:gd name="connsiteY3" fmla="*/ 2964160 h 2964160"/>
              <a:gd name="connsiteX4" fmla="*/ 0 w 3739811"/>
              <a:gd name="connsiteY4" fmla="*/ 1770360 h 2964160"/>
              <a:gd name="connsiteX0" fmla="*/ 0 w 3392678"/>
              <a:gd name="connsiteY0" fmla="*/ 1770360 h 2964160"/>
              <a:gd name="connsiteX1" fmla="*/ 643467 w 3392678"/>
              <a:gd name="connsiteY1" fmla="*/ 0 h 2964160"/>
              <a:gd name="connsiteX2" fmla="*/ 3392678 w 3392678"/>
              <a:gd name="connsiteY2" fmla="*/ 1109133 h 2964160"/>
              <a:gd name="connsiteX3" fmla="*/ 2698411 w 3392678"/>
              <a:gd name="connsiteY3" fmla="*/ 2964160 h 2964160"/>
              <a:gd name="connsiteX4" fmla="*/ 0 w 3392678"/>
              <a:gd name="connsiteY4" fmla="*/ 1770360 h 2964160"/>
              <a:gd name="connsiteX0" fmla="*/ 0 w 3392678"/>
              <a:gd name="connsiteY0" fmla="*/ 1770360 h 2964160"/>
              <a:gd name="connsiteX1" fmla="*/ 643467 w 3392678"/>
              <a:gd name="connsiteY1" fmla="*/ 0 h 2964160"/>
              <a:gd name="connsiteX2" fmla="*/ 3392678 w 3392678"/>
              <a:gd name="connsiteY2" fmla="*/ 677333 h 2964160"/>
              <a:gd name="connsiteX3" fmla="*/ 2698411 w 3392678"/>
              <a:gd name="connsiteY3" fmla="*/ 2964160 h 2964160"/>
              <a:gd name="connsiteX4" fmla="*/ 0 w 3392678"/>
              <a:gd name="connsiteY4" fmla="*/ 1770360 h 2964160"/>
              <a:gd name="connsiteX0" fmla="*/ 0 w 3409611"/>
              <a:gd name="connsiteY0" fmla="*/ 1609494 h 2964160"/>
              <a:gd name="connsiteX1" fmla="*/ 660400 w 3409611"/>
              <a:gd name="connsiteY1" fmla="*/ 0 h 2964160"/>
              <a:gd name="connsiteX2" fmla="*/ 3409611 w 3409611"/>
              <a:gd name="connsiteY2" fmla="*/ 677333 h 2964160"/>
              <a:gd name="connsiteX3" fmla="*/ 2715344 w 3409611"/>
              <a:gd name="connsiteY3" fmla="*/ 2964160 h 2964160"/>
              <a:gd name="connsiteX4" fmla="*/ 0 w 3409611"/>
              <a:gd name="connsiteY4" fmla="*/ 1609494 h 2964160"/>
              <a:gd name="connsiteX0" fmla="*/ 0 w 3392677"/>
              <a:gd name="connsiteY0" fmla="*/ 1609494 h 2964160"/>
              <a:gd name="connsiteX1" fmla="*/ 660400 w 3392677"/>
              <a:gd name="connsiteY1" fmla="*/ 0 h 2964160"/>
              <a:gd name="connsiteX2" fmla="*/ 3392677 w 3392677"/>
              <a:gd name="connsiteY2" fmla="*/ 414866 h 2964160"/>
              <a:gd name="connsiteX3" fmla="*/ 2715344 w 3392677"/>
              <a:gd name="connsiteY3" fmla="*/ 2964160 h 2964160"/>
              <a:gd name="connsiteX4" fmla="*/ 0 w 3392677"/>
              <a:gd name="connsiteY4" fmla="*/ 1609494 h 2964160"/>
              <a:gd name="connsiteX0" fmla="*/ 0 w 3392677"/>
              <a:gd name="connsiteY0" fmla="*/ 1609494 h 2964160"/>
              <a:gd name="connsiteX1" fmla="*/ 660400 w 3392677"/>
              <a:gd name="connsiteY1" fmla="*/ 0 h 2964160"/>
              <a:gd name="connsiteX2" fmla="*/ 3392677 w 3392677"/>
              <a:gd name="connsiteY2" fmla="*/ 770466 h 2964160"/>
              <a:gd name="connsiteX3" fmla="*/ 2715344 w 3392677"/>
              <a:gd name="connsiteY3" fmla="*/ 2964160 h 2964160"/>
              <a:gd name="connsiteX4" fmla="*/ 0 w 3392677"/>
              <a:gd name="connsiteY4" fmla="*/ 1609494 h 2964160"/>
              <a:gd name="connsiteX0" fmla="*/ 0 w 3409610"/>
              <a:gd name="connsiteY0" fmla="*/ 1609494 h 2964160"/>
              <a:gd name="connsiteX1" fmla="*/ 660400 w 3409610"/>
              <a:gd name="connsiteY1" fmla="*/ 0 h 2964160"/>
              <a:gd name="connsiteX2" fmla="*/ 3409610 w 3409610"/>
              <a:gd name="connsiteY2" fmla="*/ 575732 h 2964160"/>
              <a:gd name="connsiteX3" fmla="*/ 2715344 w 3409610"/>
              <a:gd name="connsiteY3" fmla="*/ 2964160 h 2964160"/>
              <a:gd name="connsiteX4" fmla="*/ 0 w 3409610"/>
              <a:gd name="connsiteY4" fmla="*/ 1609494 h 2964160"/>
              <a:gd name="connsiteX0" fmla="*/ 0 w 3384210"/>
              <a:gd name="connsiteY0" fmla="*/ 2041294 h 2964160"/>
              <a:gd name="connsiteX1" fmla="*/ 635000 w 3384210"/>
              <a:gd name="connsiteY1" fmla="*/ 0 h 2964160"/>
              <a:gd name="connsiteX2" fmla="*/ 3384210 w 3384210"/>
              <a:gd name="connsiteY2" fmla="*/ 575732 h 2964160"/>
              <a:gd name="connsiteX3" fmla="*/ 2689944 w 3384210"/>
              <a:gd name="connsiteY3" fmla="*/ 2964160 h 2964160"/>
              <a:gd name="connsiteX4" fmla="*/ 0 w 3384210"/>
              <a:gd name="connsiteY4" fmla="*/ 2041294 h 2964160"/>
              <a:gd name="connsiteX0" fmla="*/ 0 w 3401143"/>
              <a:gd name="connsiteY0" fmla="*/ 2041294 h 2964160"/>
              <a:gd name="connsiteX1" fmla="*/ 635000 w 3401143"/>
              <a:gd name="connsiteY1" fmla="*/ 0 h 2964160"/>
              <a:gd name="connsiteX2" fmla="*/ 3401143 w 3401143"/>
              <a:gd name="connsiteY2" fmla="*/ 1007532 h 2964160"/>
              <a:gd name="connsiteX3" fmla="*/ 2689944 w 3401143"/>
              <a:gd name="connsiteY3" fmla="*/ 2964160 h 2964160"/>
              <a:gd name="connsiteX4" fmla="*/ 0 w 3401143"/>
              <a:gd name="connsiteY4" fmla="*/ 2041294 h 2964160"/>
              <a:gd name="connsiteX0" fmla="*/ 0 w 3401143"/>
              <a:gd name="connsiteY0" fmla="*/ 2041294 h 2964160"/>
              <a:gd name="connsiteX1" fmla="*/ 651957 w 3401143"/>
              <a:gd name="connsiteY1" fmla="*/ 0 h 2964160"/>
              <a:gd name="connsiteX2" fmla="*/ 3401143 w 3401143"/>
              <a:gd name="connsiteY2" fmla="*/ 1007532 h 2964160"/>
              <a:gd name="connsiteX3" fmla="*/ 2689944 w 3401143"/>
              <a:gd name="connsiteY3" fmla="*/ 2964160 h 2964160"/>
              <a:gd name="connsiteX4" fmla="*/ 0 w 3401143"/>
              <a:gd name="connsiteY4" fmla="*/ 2041294 h 296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1143" h="2964160">
                <a:moveTo>
                  <a:pt x="0" y="2041294"/>
                </a:moveTo>
                <a:lnTo>
                  <a:pt x="651957" y="0"/>
                </a:lnTo>
                <a:lnTo>
                  <a:pt x="3401143" y="1007532"/>
                </a:lnTo>
                <a:lnTo>
                  <a:pt x="2689944" y="2964160"/>
                </a:lnTo>
                <a:lnTo>
                  <a:pt x="0" y="2041294"/>
                </a:lnTo>
                <a:close/>
              </a:path>
            </a:pathLst>
          </a:cu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99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65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3F243C-F908-4466-A482-4DF79EBD5D8C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26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74650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</a:rPr>
              <a:t>Задача 4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44008" y="1771913"/>
            <a:ext cx="4104456" cy="2316660"/>
          </a:xfrm>
          <a:prstGeom prst="rect">
            <a:avLst/>
          </a:prstGeom>
          <a:blipFill rotWithShape="1">
            <a:blip r:embed="rId2"/>
            <a:stretch>
              <a:fillRect l="-2377" t="-2105" r="-2526" b="-5000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sp>
        <p:nvSpPr>
          <p:cNvPr id="7" name="Блок-схема: данные 6"/>
          <p:cNvSpPr/>
          <p:nvPr/>
        </p:nvSpPr>
        <p:spPr>
          <a:xfrm>
            <a:off x="684213" y="1844675"/>
            <a:ext cx="3382962" cy="1008063"/>
          </a:xfrm>
          <a:prstGeom prst="flowChartInputOutp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Блок-схема: данные 10"/>
          <p:cNvSpPr/>
          <p:nvPr/>
        </p:nvSpPr>
        <p:spPr>
          <a:xfrm>
            <a:off x="684213" y="4292600"/>
            <a:ext cx="3382962" cy="1008063"/>
          </a:xfrm>
          <a:prstGeom prst="flowChartInputOutpu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84213" y="5300663"/>
            <a:ext cx="269716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84213" y="2852738"/>
            <a:ext cx="0" cy="24479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381375" y="2852738"/>
            <a:ext cx="0" cy="24479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067175" y="1844675"/>
            <a:ext cx="0" cy="24479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1343025" y="1844675"/>
            <a:ext cx="0" cy="2447925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387725" y="4292600"/>
            <a:ext cx="679450" cy="100806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28" idx="3"/>
            <a:endCxn id="28" idx="2"/>
          </p:cNvCxnSpPr>
          <p:nvPr/>
        </p:nvCxnSpPr>
        <p:spPr>
          <a:xfrm flipV="1">
            <a:off x="3360738" y="3349625"/>
            <a:ext cx="706437" cy="1955800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28" idx="0"/>
          </p:cNvCxnSpPr>
          <p:nvPr/>
        </p:nvCxnSpPr>
        <p:spPr>
          <a:xfrm flipH="1" flipV="1">
            <a:off x="687388" y="4383088"/>
            <a:ext cx="2689225" cy="917575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4" name="Прямоугольник 62"/>
          <p:cNvSpPr>
            <a:spLocks noChangeArrowheads="1"/>
          </p:cNvSpPr>
          <p:nvPr/>
        </p:nvSpPr>
        <p:spPr bwMode="auto">
          <a:xfrm>
            <a:off x="404813" y="5278438"/>
            <a:ext cx="35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А</a:t>
            </a:r>
            <a:endParaRPr lang="ru-RU" altLang="ru-RU" b="1" i="1"/>
          </a:p>
        </p:txBody>
      </p:sp>
      <p:sp>
        <p:nvSpPr>
          <p:cNvPr id="27665" name="Прямоугольник 63"/>
          <p:cNvSpPr>
            <a:spLocks noChangeArrowheads="1"/>
          </p:cNvSpPr>
          <p:nvPr/>
        </p:nvSpPr>
        <p:spPr bwMode="auto">
          <a:xfrm>
            <a:off x="990600" y="407670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В</a:t>
            </a:r>
            <a:endParaRPr lang="ru-RU" altLang="ru-RU" b="1" i="1"/>
          </a:p>
        </p:txBody>
      </p:sp>
      <p:sp>
        <p:nvSpPr>
          <p:cNvPr id="27666" name="Прямоугольник 64"/>
          <p:cNvSpPr>
            <a:spLocks noChangeArrowheads="1"/>
          </p:cNvSpPr>
          <p:nvPr/>
        </p:nvSpPr>
        <p:spPr bwMode="auto">
          <a:xfrm>
            <a:off x="4002088" y="4129088"/>
            <a:ext cx="35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С</a:t>
            </a:r>
            <a:endParaRPr lang="ru-RU" altLang="ru-RU" b="1" i="1"/>
          </a:p>
        </p:txBody>
      </p:sp>
      <p:sp>
        <p:nvSpPr>
          <p:cNvPr id="27667" name="Прямоугольник 65"/>
          <p:cNvSpPr>
            <a:spLocks noChangeArrowheads="1"/>
          </p:cNvSpPr>
          <p:nvPr/>
        </p:nvSpPr>
        <p:spPr bwMode="auto">
          <a:xfrm>
            <a:off x="3276600" y="527685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i="1"/>
              <a:t>D</a:t>
            </a:r>
            <a:endParaRPr lang="ru-RU" altLang="ru-RU" b="1" i="1"/>
          </a:p>
        </p:txBody>
      </p:sp>
      <p:sp>
        <p:nvSpPr>
          <p:cNvPr id="27668" name="Прямоугольник 66"/>
          <p:cNvSpPr>
            <a:spLocks noChangeArrowheads="1"/>
          </p:cNvSpPr>
          <p:nvPr/>
        </p:nvSpPr>
        <p:spPr bwMode="auto">
          <a:xfrm>
            <a:off x="271463" y="2565400"/>
            <a:ext cx="450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А</a:t>
            </a:r>
            <a:r>
              <a:rPr lang="uk-UA" altLang="ru-RU" sz="1200" b="1" i="1"/>
              <a:t>1</a:t>
            </a:r>
            <a:endParaRPr lang="ru-RU" altLang="ru-RU" sz="1200" b="1" i="1"/>
          </a:p>
        </p:txBody>
      </p:sp>
      <p:sp>
        <p:nvSpPr>
          <p:cNvPr id="27669" name="Прямоугольник 67"/>
          <p:cNvSpPr>
            <a:spLocks noChangeArrowheads="1"/>
          </p:cNvSpPr>
          <p:nvPr/>
        </p:nvSpPr>
        <p:spPr bwMode="auto">
          <a:xfrm>
            <a:off x="1087438" y="1474788"/>
            <a:ext cx="436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В</a:t>
            </a:r>
            <a:r>
              <a:rPr lang="uk-UA" altLang="ru-RU" sz="1200" b="1" i="1"/>
              <a:t>1</a:t>
            </a:r>
            <a:endParaRPr lang="ru-RU" altLang="ru-RU" sz="1200" b="1" i="1"/>
          </a:p>
        </p:txBody>
      </p:sp>
      <p:sp>
        <p:nvSpPr>
          <p:cNvPr id="27670" name="Прямоугольник 68"/>
          <p:cNvSpPr>
            <a:spLocks noChangeArrowheads="1"/>
          </p:cNvSpPr>
          <p:nvPr/>
        </p:nvSpPr>
        <p:spPr bwMode="auto">
          <a:xfrm>
            <a:off x="3895725" y="1474788"/>
            <a:ext cx="436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С</a:t>
            </a:r>
            <a:r>
              <a:rPr lang="uk-UA" altLang="ru-RU" sz="1200" b="1" i="1"/>
              <a:t>1</a:t>
            </a:r>
            <a:endParaRPr lang="ru-RU" altLang="ru-RU" sz="1200" b="1" i="1"/>
          </a:p>
        </p:txBody>
      </p:sp>
      <p:sp>
        <p:nvSpPr>
          <p:cNvPr id="27671" name="Прямоугольник 69"/>
          <p:cNvSpPr>
            <a:spLocks noChangeArrowheads="1"/>
          </p:cNvSpPr>
          <p:nvPr/>
        </p:nvSpPr>
        <p:spPr bwMode="auto">
          <a:xfrm>
            <a:off x="3162300" y="2470150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i="1"/>
              <a:t>D</a:t>
            </a:r>
            <a:r>
              <a:rPr lang="uk-UA" altLang="ru-RU" sz="1200" b="1" i="1"/>
              <a:t>1</a:t>
            </a:r>
            <a:endParaRPr lang="ru-RU" altLang="ru-RU" sz="1200" b="1" i="1"/>
          </a:p>
        </p:txBody>
      </p:sp>
      <p:sp>
        <p:nvSpPr>
          <p:cNvPr id="71" name="Прямоугольник 70"/>
          <p:cNvSpPr>
            <a:spLocks noChangeArrowheads="1"/>
          </p:cNvSpPr>
          <p:nvPr/>
        </p:nvSpPr>
        <p:spPr bwMode="auto">
          <a:xfrm>
            <a:off x="336550" y="4144963"/>
            <a:ext cx="376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М</a:t>
            </a:r>
            <a:endParaRPr lang="ru-RU" altLang="ru-RU" b="1" i="1"/>
          </a:p>
        </p:txBody>
      </p:sp>
      <p:sp>
        <p:nvSpPr>
          <p:cNvPr id="72" name="Прямоугольник 71"/>
          <p:cNvSpPr>
            <a:spLocks noChangeArrowheads="1"/>
          </p:cNvSpPr>
          <p:nvPr/>
        </p:nvSpPr>
        <p:spPr bwMode="auto">
          <a:xfrm>
            <a:off x="1044575" y="2117725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i="1"/>
              <a:t>N</a:t>
            </a:r>
            <a:endParaRPr lang="ru-RU" altLang="ru-RU" b="1" i="1"/>
          </a:p>
        </p:txBody>
      </p:sp>
      <p:sp>
        <p:nvSpPr>
          <p:cNvPr id="73" name="Прямоугольник 72"/>
          <p:cNvSpPr>
            <a:spLocks noChangeArrowheads="1"/>
          </p:cNvSpPr>
          <p:nvPr/>
        </p:nvSpPr>
        <p:spPr bwMode="auto">
          <a:xfrm>
            <a:off x="4049713" y="3079750"/>
            <a:ext cx="32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К</a:t>
            </a:r>
            <a:endParaRPr lang="ru-RU" altLang="ru-RU" b="1" i="1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араллелограмм 27"/>
          <p:cNvSpPr/>
          <p:nvPr/>
        </p:nvSpPr>
        <p:spPr>
          <a:xfrm>
            <a:off x="687388" y="2341563"/>
            <a:ext cx="3379787" cy="2963862"/>
          </a:xfrm>
          <a:custGeom>
            <a:avLst/>
            <a:gdLst>
              <a:gd name="connsiteX0" fmla="*/ 0 w 3096344"/>
              <a:gd name="connsiteY0" fmla="*/ 1440160 h 1440160"/>
              <a:gd name="connsiteX1" fmla="*/ 0 w 3096344"/>
              <a:gd name="connsiteY1" fmla="*/ 0 h 1440160"/>
              <a:gd name="connsiteX2" fmla="*/ 3096344 w 3096344"/>
              <a:gd name="connsiteY2" fmla="*/ 0 h 1440160"/>
              <a:gd name="connsiteX3" fmla="*/ 3096344 w 3096344"/>
              <a:gd name="connsiteY3" fmla="*/ 1440160 h 1440160"/>
              <a:gd name="connsiteX4" fmla="*/ 0 w 3096344"/>
              <a:gd name="connsiteY4" fmla="*/ 1440160 h 1440160"/>
              <a:gd name="connsiteX0" fmla="*/ 0 w 3096344"/>
              <a:gd name="connsiteY0" fmla="*/ 1440160 h 2964160"/>
              <a:gd name="connsiteX1" fmla="*/ 0 w 3096344"/>
              <a:gd name="connsiteY1" fmla="*/ 0 h 2964160"/>
              <a:gd name="connsiteX2" fmla="*/ 3096344 w 3096344"/>
              <a:gd name="connsiteY2" fmla="*/ 0 h 2964160"/>
              <a:gd name="connsiteX3" fmla="*/ 2054944 w 3096344"/>
              <a:gd name="connsiteY3" fmla="*/ 2964160 h 2964160"/>
              <a:gd name="connsiteX4" fmla="*/ 0 w 3096344"/>
              <a:gd name="connsiteY4" fmla="*/ 1440160 h 2964160"/>
              <a:gd name="connsiteX0" fmla="*/ 0 w 3739811"/>
              <a:gd name="connsiteY0" fmla="*/ 1770360 h 2964160"/>
              <a:gd name="connsiteX1" fmla="*/ 643467 w 3739811"/>
              <a:gd name="connsiteY1" fmla="*/ 0 h 2964160"/>
              <a:gd name="connsiteX2" fmla="*/ 3739811 w 3739811"/>
              <a:gd name="connsiteY2" fmla="*/ 0 h 2964160"/>
              <a:gd name="connsiteX3" fmla="*/ 2698411 w 3739811"/>
              <a:gd name="connsiteY3" fmla="*/ 2964160 h 2964160"/>
              <a:gd name="connsiteX4" fmla="*/ 0 w 3739811"/>
              <a:gd name="connsiteY4" fmla="*/ 1770360 h 2964160"/>
              <a:gd name="connsiteX0" fmla="*/ 0 w 3392678"/>
              <a:gd name="connsiteY0" fmla="*/ 1770360 h 2964160"/>
              <a:gd name="connsiteX1" fmla="*/ 643467 w 3392678"/>
              <a:gd name="connsiteY1" fmla="*/ 0 h 2964160"/>
              <a:gd name="connsiteX2" fmla="*/ 3392678 w 3392678"/>
              <a:gd name="connsiteY2" fmla="*/ 1109133 h 2964160"/>
              <a:gd name="connsiteX3" fmla="*/ 2698411 w 3392678"/>
              <a:gd name="connsiteY3" fmla="*/ 2964160 h 2964160"/>
              <a:gd name="connsiteX4" fmla="*/ 0 w 3392678"/>
              <a:gd name="connsiteY4" fmla="*/ 1770360 h 2964160"/>
              <a:gd name="connsiteX0" fmla="*/ 0 w 3392678"/>
              <a:gd name="connsiteY0" fmla="*/ 1770360 h 2964160"/>
              <a:gd name="connsiteX1" fmla="*/ 643467 w 3392678"/>
              <a:gd name="connsiteY1" fmla="*/ 0 h 2964160"/>
              <a:gd name="connsiteX2" fmla="*/ 3392678 w 3392678"/>
              <a:gd name="connsiteY2" fmla="*/ 677333 h 2964160"/>
              <a:gd name="connsiteX3" fmla="*/ 2698411 w 3392678"/>
              <a:gd name="connsiteY3" fmla="*/ 2964160 h 2964160"/>
              <a:gd name="connsiteX4" fmla="*/ 0 w 3392678"/>
              <a:gd name="connsiteY4" fmla="*/ 1770360 h 2964160"/>
              <a:gd name="connsiteX0" fmla="*/ 0 w 3409611"/>
              <a:gd name="connsiteY0" fmla="*/ 1609494 h 2964160"/>
              <a:gd name="connsiteX1" fmla="*/ 660400 w 3409611"/>
              <a:gd name="connsiteY1" fmla="*/ 0 h 2964160"/>
              <a:gd name="connsiteX2" fmla="*/ 3409611 w 3409611"/>
              <a:gd name="connsiteY2" fmla="*/ 677333 h 2964160"/>
              <a:gd name="connsiteX3" fmla="*/ 2715344 w 3409611"/>
              <a:gd name="connsiteY3" fmla="*/ 2964160 h 2964160"/>
              <a:gd name="connsiteX4" fmla="*/ 0 w 3409611"/>
              <a:gd name="connsiteY4" fmla="*/ 1609494 h 2964160"/>
              <a:gd name="connsiteX0" fmla="*/ 0 w 3392677"/>
              <a:gd name="connsiteY0" fmla="*/ 1609494 h 2964160"/>
              <a:gd name="connsiteX1" fmla="*/ 660400 w 3392677"/>
              <a:gd name="connsiteY1" fmla="*/ 0 h 2964160"/>
              <a:gd name="connsiteX2" fmla="*/ 3392677 w 3392677"/>
              <a:gd name="connsiteY2" fmla="*/ 414866 h 2964160"/>
              <a:gd name="connsiteX3" fmla="*/ 2715344 w 3392677"/>
              <a:gd name="connsiteY3" fmla="*/ 2964160 h 2964160"/>
              <a:gd name="connsiteX4" fmla="*/ 0 w 3392677"/>
              <a:gd name="connsiteY4" fmla="*/ 1609494 h 2964160"/>
              <a:gd name="connsiteX0" fmla="*/ 0 w 3392677"/>
              <a:gd name="connsiteY0" fmla="*/ 1609494 h 2964160"/>
              <a:gd name="connsiteX1" fmla="*/ 660400 w 3392677"/>
              <a:gd name="connsiteY1" fmla="*/ 0 h 2964160"/>
              <a:gd name="connsiteX2" fmla="*/ 3392677 w 3392677"/>
              <a:gd name="connsiteY2" fmla="*/ 770466 h 2964160"/>
              <a:gd name="connsiteX3" fmla="*/ 2715344 w 3392677"/>
              <a:gd name="connsiteY3" fmla="*/ 2964160 h 2964160"/>
              <a:gd name="connsiteX4" fmla="*/ 0 w 3392677"/>
              <a:gd name="connsiteY4" fmla="*/ 1609494 h 2964160"/>
              <a:gd name="connsiteX0" fmla="*/ 0 w 3409610"/>
              <a:gd name="connsiteY0" fmla="*/ 1609494 h 2964160"/>
              <a:gd name="connsiteX1" fmla="*/ 660400 w 3409610"/>
              <a:gd name="connsiteY1" fmla="*/ 0 h 2964160"/>
              <a:gd name="connsiteX2" fmla="*/ 3409610 w 3409610"/>
              <a:gd name="connsiteY2" fmla="*/ 575732 h 2964160"/>
              <a:gd name="connsiteX3" fmla="*/ 2715344 w 3409610"/>
              <a:gd name="connsiteY3" fmla="*/ 2964160 h 2964160"/>
              <a:gd name="connsiteX4" fmla="*/ 0 w 3409610"/>
              <a:gd name="connsiteY4" fmla="*/ 1609494 h 2964160"/>
              <a:gd name="connsiteX0" fmla="*/ 0 w 3384210"/>
              <a:gd name="connsiteY0" fmla="*/ 2041294 h 2964160"/>
              <a:gd name="connsiteX1" fmla="*/ 635000 w 3384210"/>
              <a:gd name="connsiteY1" fmla="*/ 0 h 2964160"/>
              <a:gd name="connsiteX2" fmla="*/ 3384210 w 3384210"/>
              <a:gd name="connsiteY2" fmla="*/ 575732 h 2964160"/>
              <a:gd name="connsiteX3" fmla="*/ 2689944 w 3384210"/>
              <a:gd name="connsiteY3" fmla="*/ 2964160 h 2964160"/>
              <a:gd name="connsiteX4" fmla="*/ 0 w 3384210"/>
              <a:gd name="connsiteY4" fmla="*/ 2041294 h 2964160"/>
              <a:gd name="connsiteX0" fmla="*/ 0 w 3401143"/>
              <a:gd name="connsiteY0" fmla="*/ 2041294 h 2964160"/>
              <a:gd name="connsiteX1" fmla="*/ 635000 w 3401143"/>
              <a:gd name="connsiteY1" fmla="*/ 0 h 2964160"/>
              <a:gd name="connsiteX2" fmla="*/ 3401143 w 3401143"/>
              <a:gd name="connsiteY2" fmla="*/ 1007532 h 2964160"/>
              <a:gd name="connsiteX3" fmla="*/ 2689944 w 3401143"/>
              <a:gd name="connsiteY3" fmla="*/ 2964160 h 2964160"/>
              <a:gd name="connsiteX4" fmla="*/ 0 w 3401143"/>
              <a:gd name="connsiteY4" fmla="*/ 2041294 h 2964160"/>
              <a:gd name="connsiteX0" fmla="*/ 0 w 3401143"/>
              <a:gd name="connsiteY0" fmla="*/ 2041294 h 2964160"/>
              <a:gd name="connsiteX1" fmla="*/ 651957 w 3401143"/>
              <a:gd name="connsiteY1" fmla="*/ 0 h 2964160"/>
              <a:gd name="connsiteX2" fmla="*/ 3401143 w 3401143"/>
              <a:gd name="connsiteY2" fmla="*/ 1007532 h 2964160"/>
              <a:gd name="connsiteX3" fmla="*/ 2689944 w 3401143"/>
              <a:gd name="connsiteY3" fmla="*/ 2964160 h 2964160"/>
              <a:gd name="connsiteX4" fmla="*/ 0 w 3401143"/>
              <a:gd name="connsiteY4" fmla="*/ 2041294 h 296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1143" h="2964160">
                <a:moveTo>
                  <a:pt x="0" y="2041294"/>
                </a:moveTo>
                <a:lnTo>
                  <a:pt x="651957" y="0"/>
                </a:lnTo>
                <a:lnTo>
                  <a:pt x="3401143" y="1007532"/>
                </a:lnTo>
                <a:lnTo>
                  <a:pt x="2689944" y="2964160"/>
                </a:lnTo>
                <a:lnTo>
                  <a:pt x="0" y="2041294"/>
                </a:lnTo>
                <a:close/>
              </a:path>
            </a:pathLst>
          </a:cu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99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867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1578B8-35CC-4E18-AA25-07C86C967544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27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74650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</a:rPr>
              <a:t>Задача 4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44008" y="1771913"/>
            <a:ext cx="4104456" cy="2316660"/>
          </a:xfrm>
          <a:prstGeom prst="rect">
            <a:avLst/>
          </a:prstGeom>
          <a:blipFill rotWithShape="1">
            <a:blip r:embed="rId2"/>
            <a:stretch>
              <a:fillRect l="-2377" t="-2105" r="-2526" b="-5000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sp>
        <p:nvSpPr>
          <p:cNvPr id="7" name="Блок-схема: данные 6"/>
          <p:cNvSpPr/>
          <p:nvPr/>
        </p:nvSpPr>
        <p:spPr>
          <a:xfrm>
            <a:off x="684213" y="1844675"/>
            <a:ext cx="3382962" cy="1008063"/>
          </a:xfrm>
          <a:prstGeom prst="flowChartInputOutp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Блок-схема: данные 10"/>
          <p:cNvSpPr/>
          <p:nvPr/>
        </p:nvSpPr>
        <p:spPr>
          <a:xfrm>
            <a:off x="684213" y="4292600"/>
            <a:ext cx="3382962" cy="1008063"/>
          </a:xfrm>
          <a:prstGeom prst="flowChartInputOutpu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84213" y="5300663"/>
            <a:ext cx="269716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84213" y="2852738"/>
            <a:ext cx="0" cy="24479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381375" y="2852738"/>
            <a:ext cx="0" cy="24479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067175" y="1844675"/>
            <a:ext cx="0" cy="24479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1343025" y="1844675"/>
            <a:ext cx="0" cy="2447925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387725" y="4292600"/>
            <a:ext cx="679450" cy="100806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28" idx="1"/>
          </p:cNvCxnSpPr>
          <p:nvPr/>
        </p:nvCxnSpPr>
        <p:spPr>
          <a:xfrm>
            <a:off x="1335088" y="2341563"/>
            <a:ext cx="2046287" cy="2959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1" name="Прямая соединительная линия 7170"/>
          <p:cNvCxnSpPr>
            <a:endCxn id="28" idx="3"/>
          </p:cNvCxnSpPr>
          <p:nvPr/>
        </p:nvCxnSpPr>
        <p:spPr>
          <a:xfrm>
            <a:off x="1343025" y="4292600"/>
            <a:ext cx="2017713" cy="10128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28" idx="3"/>
            <a:endCxn id="28" idx="2"/>
          </p:cNvCxnSpPr>
          <p:nvPr/>
        </p:nvCxnSpPr>
        <p:spPr>
          <a:xfrm flipV="1">
            <a:off x="3360738" y="3349625"/>
            <a:ext cx="706437" cy="1955800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28" idx="0"/>
          </p:cNvCxnSpPr>
          <p:nvPr/>
        </p:nvCxnSpPr>
        <p:spPr>
          <a:xfrm flipH="1" flipV="1">
            <a:off x="687388" y="4383088"/>
            <a:ext cx="2689225" cy="917575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Дуга 54"/>
          <p:cNvSpPr/>
          <p:nvPr/>
        </p:nvSpPr>
        <p:spPr>
          <a:xfrm rot="15547304">
            <a:off x="2854325" y="4829175"/>
            <a:ext cx="446088" cy="388938"/>
          </a:xfrm>
          <a:prstGeom prst="arc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188" name="Прямоугольник 718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41873" y="4580685"/>
            <a:ext cx="635046" cy="37555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sp>
        <p:nvSpPr>
          <p:cNvPr id="28692" name="Прямоугольник 62"/>
          <p:cNvSpPr>
            <a:spLocks noChangeArrowheads="1"/>
          </p:cNvSpPr>
          <p:nvPr/>
        </p:nvSpPr>
        <p:spPr bwMode="auto">
          <a:xfrm>
            <a:off x="404813" y="5278438"/>
            <a:ext cx="35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А</a:t>
            </a:r>
            <a:endParaRPr lang="ru-RU" altLang="ru-RU" b="1" i="1"/>
          </a:p>
        </p:txBody>
      </p:sp>
      <p:sp>
        <p:nvSpPr>
          <p:cNvPr id="28693" name="Прямоугольник 63"/>
          <p:cNvSpPr>
            <a:spLocks noChangeArrowheads="1"/>
          </p:cNvSpPr>
          <p:nvPr/>
        </p:nvSpPr>
        <p:spPr bwMode="auto">
          <a:xfrm>
            <a:off x="990600" y="407670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В</a:t>
            </a:r>
            <a:endParaRPr lang="ru-RU" altLang="ru-RU" b="1" i="1"/>
          </a:p>
        </p:txBody>
      </p:sp>
      <p:sp>
        <p:nvSpPr>
          <p:cNvPr id="28694" name="Прямоугольник 64"/>
          <p:cNvSpPr>
            <a:spLocks noChangeArrowheads="1"/>
          </p:cNvSpPr>
          <p:nvPr/>
        </p:nvSpPr>
        <p:spPr bwMode="auto">
          <a:xfrm>
            <a:off x="4002088" y="4129088"/>
            <a:ext cx="35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С</a:t>
            </a:r>
            <a:endParaRPr lang="ru-RU" altLang="ru-RU" b="1" i="1"/>
          </a:p>
        </p:txBody>
      </p:sp>
      <p:sp>
        <p:nvSpPr>
          <p:cNvPr id="28695" name="Прямоугольник 65"/>
          <p:cNvSpPr>
            <a:spLocks noChangeArrowheads="1"/>
          </p:cNvSpPr>
          <p:nvPr/>
        </p:nvSpPr>
        <p:spPr bwMode="auto">
          <a:xfrm>
            <a:off x="3276600" y="527685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i="1"/>
              <a:t>D</a:t>
            </a:r>
            <a:endParaRPr lang="ru-RU" altLang="ru-RU" b="1" i="1"/>
          </a:p>
        </p:txBody>
      </p:sp>
      <p:sp>
        <p:nvSpPr>
          <p:cNvPr id="28696" name="Прямоугольник 66"/>
          <p:cNvSpPr>
            <a:spLocks noChangeArrowheads="1"/>
          </p:cNvSpPr>
          <p:nvPr/>
        </p:nvSpPr>
        <p:spPr bwMode="auto">
          <a:xfrm>
            <a:off x="271463" y="2565400"/>
            <a:ext cx="450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А</a:t>
            </a:r>
            <a:r>
              <a:rPr lang="uk-UA" altLang="ru-RU" sz="1200" b="1" i="1"/>
              <a:t>1</a:t>
            </a:r>
            <a:endParaRPr lang="ru-RU" altLang="ru-RU" sz="1200" b="1" i="1"/>
          </a:p>
        </p:txBody>
      </p:sp>
      <p:sp>
        <p:nvSpPr>
          <p:cNvPr id="28697" name="Прямоугольник 67"/>
          <p:cNvSpPr>
            <a:spLocks noChangeArrowheads="1"/>
          </p:cNvSpPr>
          <p:nvPr/>
        </p:nvSpPr>
        <p:spPr bwMode="auto">
          <a:xfrm>
            <a:off x="1087438" y="1474788"/>
            <a:ext cx="436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В</a:t>
            </a:r>
            <a:r>
              <a:rPr lang="uk-UA" altLang="ru-RU" sz="1200" b="1" i="1"/>
              <a:t>1</a:t>
            </a:r>
            <a:endParaRPr lang="ru-RU" altLang="ru-RU" sz="1200" b="1" i="1"/>
          </a:p>
        </p:txBody>
      </p:sp>
      <p:sp>
        <p:nvSpPr>
          <p:cNvPr id="28698" name="Прямоугольник 68"/>
          <p:cNvSpPr>
            <a:spLocks noChangeArrowheads="1"/>
          </p:cNvSpPr>
          <p:nvPr/>
        </p:nvSpPr>
        <p:spPr bwMode="auto">
          <a:xfrm>
            <a:off x="3895725" y="1474788"/>
            <a:ext cx="436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С</a:t>
            </a:r>
            <a:r>
              <a:rPr lang="uk-UA" altLang="ru-RU" sz="1200" b="1" i="1"/>
              <a:t>1</a:t>
            </a:r>
            <a:endParaRPr lang="ru-RU" altLang="ru-RU" sz="1200" b="1" i="1"/>
          </a:p>
        </p:txBody>
      </p:sp>
      <p:sp>
        <p:nvSpPr>
          <p:cNvPr id="28699" name="Прямоугольник 69"/>
          <p:cNvSpPr>
            <a:spLocks noChangeArrowheads="1"/>
          </p:cNvSpPr>
          <p:nvPr/>
        </p:nvSpPr>
        <p:spPr bwMode="auto">
          <a:xfrm>
            <a:off x="3162300" y="2470150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i="1"/>
              <a:t>D</a:t>
            </a:r>
            <a:r>
              <a:rPr lang="uk-UA" altLang="ru-RU" sz="1200" b="1" i="1"/>
              <a:t>1</a:t>
            </a:r>
            <a:endParaRPr lang="ru-RU" altLang="ru-RU" sz="1200" b="1" i="1"/>
          </a:p>
        </p:txBody>
      </p:sp>
      <p:sp>
        <p:nvSpPr>
          <p:cNvPr id="28700" name="Прямоугольник 70"/>
          <p:cNvSpPr>
            <a:spLocks noChangeArrowheads="1"/>
          </p:cNvSpPr>
          <p:nvPr/>
        </p:nvSpPr>
        <p:spPr bwMode="auto">
          <a:xfrm>
            <a:off x="336550" y="4144963"/>
            <a:ext cx="376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М</a:t>
            </a:r>
            <a:endParaRPr lang="ru-RU" altLang="ru-RU" b="1" i="1"/>
          </a:p>
        </p:txBody>
      </p:sp>
      <p:sp>
        <p:nvSpPr>
          <p:cNvPr id="28701" name="Прямоугольник 71"/>
          <p:cNvSpPr>
            <a:spLocks noChangeArrowheads="1"/>
          </p:cNvSpPr>
          <p:nvPr/>
        </p:nvSpPr>
        <p:spPr bwMode="auto">
          <a:xfrm>
            <a:off x="1044575" y="2117725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i="1"/>
              <a:t>N</a:t>
            </a:r>
            <a:endParaRPr lang="ru-RU" altLang="ru-RU" b="1" i="1"/>
          </a:p>
        </p:txBody>
      </p:sp>
      <p:sp>
        <p:nvSpPr>
          <p:cNvPr id="28702" name="Прямоугольник 72"/>
          <p:cNvSpPr>
            <a:spLocks noChangeArrowheads="1"/>
          </p:cNvSpPr>
          <p:nvPr/>
        </p:nvSpPr>
        <p:spPr bwMode="auto">
          <a:xfrm>
            <a:off x="4049713" y="3079750"/>
            <a:ext cx="32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К</a:t>
            </a:r>
            <a:endParaRPr lang="ru-RU" altLang="ru-RU" b="1" i="1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1816100" y="4757738"/>
            <a:ext cx="3270250" cy="1039812"/>
          </a:xfrm>
          <a:prstGeom prst="line">
            <a:avLst/>
          </a:prstGeom>
          <a:ln w="190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722313" y="4330700"/>
            <a:ext cx="3344862" cy="96996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003425" y="4722813"/>
            <a:ext cx="207963" cy="46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936875" y="5294313"/>
            <a:ext cx="192088" cy="82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2936875" y="5229225"/>
            <a:ext cx="19208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016125" y="4773613"/>
            <a:ext cx="163513" cy="84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араллелограмм 27"/>
          <p:cNvSpPr/>
          <p:nvPr/>
        </p:nvSpPr>
        <p:spPr>
          <a:xfrm>
            <a:off x="657225" y="2565400"/>
            <a:ext cx="3421063" cy="2740025"/>
          </a:xfrm>
          <a:custGeom>
            <a:avLst/>
            <a:gdLst>
              <a:gd name="connsiteX0" fmla="*/ 0 w 3096344"/>
              <a:gd name="connsiteY0" fmla="*/ 1440160 h 1440160"/>
              <a:gd name="connsiteX1" fmla="*/ 0 w 3096344"/>
              <a:gd name="connsiteY1" fmla="*/ 0 h 1440160"/>
              <a:gd name="connsiteX2" fmla="*/ 3096344 w 3096344"/>
              <a:gd name="connsiteY2" fmla="*/ 0 h 1440160"/>
              <a:gd name="connsiteX3" fmla="*/ 3096344 w 3096344"/>
              <a:gd name="connsiteY3" fmla="*/ 1440160 h 1440160"/>
              <a:gd name="connsiteX4" fmla="*/ 0 w 3096344"/>
              <a:gd name="connsiteY4" fmla="*/ 1440160 h 1440160"/>
              <a:gd name="connsiteX0" fmla="*/ 0 w 3096344"/>
              <a:gd name="connsiteY0" fmla="*/ 1440160 h 2964160"/>
              <a:gd name="connsiteX1" fmla="*/ 0 w 3096344"/>
              <a:gd name="connsiteY1" fmla="*/ 0 h 2964160"/>
              <a:gd name="connsiteX2" fmla="*/ 3096344 w 3096344"/>
              <a:gd name="connsiteY2" fmla="*/ 0 h 2964160"/>
              <a:gd name="connsiteX3" fmla="*/ 2054944 w 3096344"/>
              <a:gd name="connsiteY3" fmla="*/ 2964160 h 2964160"/>
              <a:gd name="connsiteX4" fmla="*/ 0 w 3096344"/>
              <a:gd name="connsiteY4" fmla="*/ 1440160 h 2964160"/>
              <a:gd name="connsiteX0" fmla="*/ 0 w 3739811"/>
              <a:gd name="connsiteY0" fmla="*/ 1770360 h 2964160"/>
              <a:gd name="connsiteX1" fmla="*/ 643467 w 3739811"/>
              <a:gd name="connsiteY1" fmla="*/ 0 h 2964160"/>
              <a:gd name="connsiteX2" fmla="*/ 3739811 w 3739811"/>
              <a:gd name="connsiteY2" fmla="*/ 0 h 2964160"/>
              <a:gd name="connsiteX3" fmla="*/ 2698411 w 3739811"/>
              <a:gd name="connsiteY3" fmla="*/ 2964160 h 2964160"/>
              <a:gd name="connsiteX4" fmla="*/ 0 w 3739811"/>
              <a:gd name="connsiteY4" fmla="*/ 1770360 h 2964160"/>
              <a:gd name="connsiteX0" fmla="*/ 0 w 3392678"/>
              <a:gd name="connsiteY0" fmla="*/ 1770360 h 2964160"/>
              <a:gd name="connsiteX1" fmla="*/ 643467 w 3392678"/>
              <a:gd name="connsiteY1" fmla="*/ 0 h 2964160"/>
              <a:gd name="connsiteX2" fmla="*/ 3392678 w 3392678"/>
              <a:gd name="connsiteY2" fmla="*/ 1109133 h 2964160"/>
              <a:gd name="connsiteX3" fmla="*/ 2698411 w 3392678"/>
              <a:gd name="connsiteY3" fmla="*/ 2964160 h 2964160"/>
              <a:gd name="connsiteX4" fmla="*/ 0 w 3392678"/>
              <a:gd name="connsiteY4" fmla="*/ 1770360 h 2964160"/>
              <a:gd name="connsiteX0" fmla="*/ 0 w 3392678"/>
              <a:gd name="connsiteY0" fmla="*/ 1770360 h 2964160"/>
              <a:gd name="connsiteX1" fmla="*/ 643467 w 3392678"/>
              <a:gd name="connsiteY1" fmla="*/ 0 h 2964160"/>
              <a:gd name="connsiteX2" fmla="*/ 3392678 w 3392678"/>
              <a:gd name="connsiteY2" fmla="*/ 677333 h 2964160"/>
              <a:gd name="connsiteX3" fmla="*/ 2698411 w 3392678"/>
              <a:gd name="connsiteY3" fmla="*/ 2964160 h 2964160"/>
              <a:gd name="connsiteX4" fmla="*/ 0 w 3392678"/>
              <a:gd name="connsiteY4" fmla="*/ 1770360 h 2964160"/>
              <a:gd name="connsiteX0" fmla="*/ 0 w 3409611"/>
              <a:gd name="connsiteY0" fmla="*/ 1609494 h 2964160"/>
              <a:gd name="connsiteX1" fmla="*/ 660400 w 3409611"/>
              <a:gd name="connsiteY1" fmla="*/ 0 h 2964160"/>
              <a:gd name="connsiteX2" fmla="*/ 3409611 w 3409611"/>
              <a:gd name="connsiteY2" fmla="*/ 677333 h 2964160"/>
              <a:gd name="connsiteX3" fmla="*/ 2715344 w 3409611"/>
              <a:gd name="connsiteY3" fmla="*/ 2964160 h 2964160"/>
              <a:gd name="connsiteX4" fmla="*/ 0 w 3409611"/>
              <a:gd name="connsiteY4" fmla="*/ 1609494 h 2964160"/>
              <a:gd name="connsiteX0" fmla="*/ 0 w 3392677"/>
              <a:gd name="connsiteY0" fmla="*/ 1609494 h 2964160"/>
              <a:gd name="connsiteX1" fmla="*/ 660400 w 3392677"/>
              <a:gd name="connsiteY1" fmla="*/ 0 h 2964160"/>
              <a:gd name="connsiteX2" fmla="*/ 3392677 w 3392677"/>
              <a:gd name="connsiteY2" fmla="*/ 414866 h 2964160"/>
              <a:gd name="connsiteX3" fmla="*/ 2715344 w 3392677"/>
              <a:gd name="connsiteY3" fmla="*/ 2964160 h 2964160"/>
              <a:gd name="connsiteX4" fmla="*/ 0 w 3392677"/>
              <a:gd name="connsiteY4" fmla="*/ 1609494 h 2964160"/>
              <a:gd name="connsiteX0" fmla="*/ 0 w 3392677"/>
              <a:gd name="connsiteY0" fmla="*/ 1609494 h 2964160"/>
              <a:gd name="connsiteX1" fmla="*/ 660400 w 3392677"/>
              <a:gd name="connsiteY1" fmla="*/ 0 h 2964160"/>
              <a:gd name="connsiteX2" fmla="*/ 3392677 w 3392677"/>
              <a:gd name="connsiteY2" fmla="*/ 770466 h 2964160"/>
              <a:gd name="connsiteX3" fmla="*/ 2715344 w 3392677"/>
              <a:gd name="connsiteY3" fmla="*/ 2964160 h 2964160"/>
              <a:gd name="connsiteX4" fmla="*/ 0 w 3392677"/>
              <a:gd name="connsiteY4" fmla="*/ 1609494 h 2964160"/>
              <a:gd name="connsiteX0" fmla="*/ 0 w 3409610"/>
              <a:gd name="connsiteY0" fmla="*/ 1609494 h 2964160"/>
              <a:gd name="connsiteX1" fmla="*/ 660400 w 3409610"/>
              <a:gd name="connsiteY1" fmla="*/ 0 h 2964160"/>
              <a:gd name="connsiteX2" fmla="*/ 3409610 w 3409610"/>
              <a:gd name="connsiteY2" fmla="*/ 575732 h 2964160"/>
              <a:gd name="connsiteX3" fmla="*/ 2715344 w 3409610"/>
              <a:gd name="connsiteY3" fmla="*/ 2964160 h 2964160"/>
              <a:gd name="connsiteX4" fmla="*/ 0 w 3409610"/>
              <a:gd name="connsiteY4" fmla="*/ 1609494 h 2964160"/>
              <a:gd name="connsiteX0" fmla="*/ 0 w 3384210"/>
              <a:gd name="connsiteY0" fmla="*/ 2041294 h 2964160"/>
              <a:gd name="connsiteX1" fmla="*/ 635000 w 3384210"/>
              <a:gd name="connsiteY1" fmla="*/ 0 h 2964160"/>
              <a:gd name="connsiteX2" fmla="*/ 3384210 w 3384210"/>
              <a:gd name="connsiteY2" fmla="*/ 575732 h 2964160"/>
              <a:gd name="connsiteX3" fmla="*/ 2689944 w 3384210"/>
              <a:gd name="connsiteY3" fmla="*/ 2964160 h 2964160"/>
              <a:gd name="connsiteX4" fmla="*/ 0 w 3384210"/>
              <a:gd name="connsiteY4" fmla="*/ 2041294 h 2964160"/>
              <a:gd name="connsiteX0" fmla="*/ 0 w 3401143"/>
              <a:gd name="connsiteY0" fmla="*/ 2041294 h 2964160"/>
              <a:gd name="connsiteX1" fmla="*/ 635000 w 3401143"/>
              <a:gd name="connsiteY1" fmla="*/ 0 h 2964160"/>
              <a:gd name="connsiteX2" fmla="*/ 3401143 w 3401143"/>
              <a:gd name="connsiteY2" fmla="*/ 1007532 h 2964160"/>
              <a:gd name="connsiteX3" fmla="*/ 2689944 w 3401143"/>
              <a:gd name="connsiteY3" fmla="*/ 2964160 h 2964160"/>
              <a:gd name="connsiteX4" fmla="*/ 0 w 3401143"/>
              <a:gd name="connsiteY4" fmla="*/ 2041294 h 2964160"/>
              <a:gd name="connsiteX0" fmla="*/ 0 w 3401143"/>
              <a:gd name="connsiteY0" fmla="*/ 2041294 h 2964160"/>
              <a:gd name="connsiteX1" fmla="*/ 651957 w 3401143"/>
              <a:gd name="connsiteY1" fmla="*/ 0 h 2964160"/>
              <a:gd name="connsiteX2" fmla="*/ 3401143 w 3401143"/>
              <a:gd name="connsiteY2" fmla="*/ 1007532 h 2964160"/>
              <a:gd name="connsiteX3" fmla="*/ 2689944 w 3401143"/>
              <a:gd name="connsiteY3" fmla="*/ 2964160 h 2964160"/>
              <a:gd name="connsiteX4" fmla="*/ 0 w 3401143"/>
              <a:gd name="connsiteY4" fmla="*/ 2041294 h 2964160"/>
              <a:gd name="connsiteX0" fmla="*/ 0 w 3432153"/>
              <a:gd name="connsiteY0" fmla="*/ 1486490 h 2964160"/>
              <a:gd name="connsiteX1" fmla="*/ 682967 w 3432153"/>
              <a:gd name="connsiteY1" fmla="*/ 0 h 2964160"/>
              <a:gd name="connsiteX2" fmla="*/ 3432153 w 3432153"/>
              <a:gd name="connsiteY2" fmla="*/ 1007532 h 2964160"/>
              <a:gd name="connsiteX3" fmla="*/ 2720954 w 3432153"/>
              <a:gd name="connsiteY3" fmla="*/ 2964160 h 2964160"/>
              <a:gd name="connsiteX4" fmla="*/ 0 w 3432153"/>
              <a:gd name="connsiteY4" fmla="*/ 1486490 h 2964160"/>
              <a:gd name="connsiteX0" fmla="*/ 0 w 3432153"/>
              <a:gd name="connsiteY0" fmla="*/ 1311830 h 2789500"/>
              <a:gd name="connsiteX1" fmla="*/ 755321 w 3432153"/>
              <a:gd name="connsiteY1" fmla="*/ 0 h 2789500"/>
              <a:gd name="connsiteX2" fmla="*/ 3432153 w 3432153"/>
              <a:gd name="connsiteY2" fmla="*/ 832872 h 2789500"/>
              <a:gd name="connsiteX3" fmla="*/ 2720954 w 3432153"/>
              <a:gd name="connsiteY3" fmla="*/ 2789500 h 2789500"/>
              <a:gd name="connsiteX4" fmla="*/ 0 w 3432153"/>
              <a:gd name="connsiteY4" fmla="*/ 1311830 h 2789500"/>
              <a:gd name="connsiteX0" fmla="*/ 0 w 3442489"/>
              <a:gd name="connsiteY0" fmla="*/ 1311830 h 2789500"/>
              <a:gd name="connsiteX1" fmla="*/ 755321 w 3442489"/>
              <a:gd name="connsiteY1" fmla="*/ 0 h 2789500"/>
              <a:gd name="connsiteX2" fmla="*/ 3442489 w 3442489"/>
              <a:gd name="connsiteY2" fmla="*/ 1387677 h 2789500"/>
              <a:gd name="connsiteX3" fmla="*/ 2720954 w 3442489"/>
              <a:gd name="connsiteY3" fmla="*/ 2789500 h 2789500"/>
              <a:gd name="connsiteX4" fmla="*/ 0 w 3442489"/>
              <a:gd name="connsiteY4" fmla="*/ 1311830 h 2789500"/>
              <a:gd name="connsiteX0" fmla="*/ 0 w 3442489"/>
              <a:gd name="connsiteY0" fmla="*/ 1263192 h 2740862"/>
              <a:gd name="connsiteX1" fmla="*/ 716175 w 3442489"/>
              <a:gd name="connsiteY1" fmla="*/ 0 h 2740862"/>
              <a:gd name="connsiteX2" fmla="*/ 3442489 w 3442489"/>
              <a:gd name="connsiteY2" fmla="*/ 1339039 h 2740862"/>
              <a:gd name="connsiteX3" fmla="*/ 2720954 w 3442489"/>
              <a:gd name="connsiteY3" fmla="*/ 2740862 h 2740862"/>
              <a:gd name="connsiteX4" fmla="*/ 0 w 3442489"/>
              <a:gd name="connsiteY4" fmla="*/ 1263192 h 2740862"/>
              <a:gd name="connsiteX0" fmla="*/ 0 w 3442489"/>
              <a:gd name="connsiteY0" fmla="*/ 1263192 h 2740862"/>
              <a:gd name="connsiteX1" fmla="*/ 716175 w 3442489"/>
              <a:gd name="connsiteY1" fmla="*/ 0 h 2740862"/>
              <a:gd name="connsiteX2" fmla="*/ 3442489 w 3442489"/>
              <a:gd name="connsiteY2" fmla="*/ 1446044 h 2740862"/>
              <a:gd name="connsiteX3" fmla="*/ 2720954 w 3442489"/>
              <a:gd name="connsiteY3" fmla="*/ 2740862 h 2740862"/>
              <a:gd name="connsiteX4" fmla="*/ 0 w 3442489"/>
              <a:gd name="connsiteY4" fmla="*/ 1263192 h 274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2489" h="2740862">
                <a:moveTo>
                  <a:pt x="0" y="1263192"/>
                </a:moveTo>
                <a:lnTo>
                  <a:pt x="716175" y="0"/>
                </a:lnTo>
                <a:lnTo>
                  <a:pt x="3442489" y="1446044"/>
                </a:lnTo>
                <a:lnTo>
                  <a:pt x="2720954" y="2740862"/>
                </a:lnTo>
                <a:lnTo>
                  <a:pt x="0" y="1263192"/>
                </a:lnTo>
                <a:close/>
              </a:path>
            </a:pathLst>
          </a:cu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99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69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195541-AC0C-46FB-A115-342F7C29D347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28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74650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</a:rPr>
              <a:t>Задача 4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44008" y="1771913"/>
            <a:ext cx="4104456" cy="2316660"/>
          </a:xfrm>
          <a:prstGeom prst="rect">
            <a:avLst/>
          </a:prstGeom>
          <a:blipFill rotWithShape="1">
            <a:blip r:embed="rId2"/>
            <a:stretch>
              <a:fillRect l="-2377" t="-2105" r="-2526" b="-5000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sp>
        <p:nvSpPr>
          <p:cNvPr id="7" name="Блок-схема: данные 6"/>
          <p:cNvSpPr/>
          <p:nvPr/>
        </p:nvSpPr>
        <p:spPr>
          <a:xfrm>
            <a:off x="684213" y="1844675"/>
            <a:ext cx="3382962" cy="1008063"/>
          </a:xfrm>
          <a:prstGeom prst="flowChartInputOutp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Блок-схема: данные 10"/>
          <p:cNvSpPr/>
          <p:nvPr/>
        </p:nvSpPr>
        <p:spPr>
          <a:xfrm>
            <a:off x="684213" y="4292600"/>
            <a:ext cx="3382962" cy="1008063"/>
          </a:xfrm>
          <a:prstGeom prst="flowChartInputOutpu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84213" y="5300663"/>
            <a:ext cx="269716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84213" y="2852738"/>
            <a:ext cx="0" cy="24479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381375" y="2852738"/>
            <a:ext cx="0" cy="24479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067175" y="1844675"/>
            <a:ext cx="0" cy="24479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1343025" y="1844675"/>
            <a:ext cx="0" cy="2447925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387725" y="4292600"/>
            <a:ext cx="679450" cy="100806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28" idx="3"/>
            <a:endCxn id="28" idx="2"/>
          </p:cNvCxnSpPr>
          <p:nvPr/>
        </p:nvCxnSpPr>
        <p:spPr>
          <a:xfrm flipV="1">
            <a:off x="3360738" y="4010025"/>
            <a:ext cx="717550" cy="1295400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28" idx="0"/>
          </p:cNvCxnSpPr>
          <p:nvPr/>
        </p:nvCxnSpPr>
        <p:spPr>
          <a:xfrm flipH="1" flipV="1">
            <a:off x="657225" y="3827463"/>
            <a:ext cx="2719388" cy="1473200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Дуга 54"/>
          <p:cNvSpPr/>
          <p:nvPr/>
        </p:nvSpPr>
        <p:spPr>
          <a:xfrm rot="15547304">
            <a:off x="2635250" y="4927600"/>
            <a:ext cx="538163" cy="487363"/>
          </a:xfrm>
          <a:prstGeom prst="arc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713" name="Прямоугольник 62"/>
          <p:cNvSpPr>
            <a:spLocks noChangeArrowheads="1"/>
          </p:cNvSpPr>
          <p:nvPr/>
        </p:nvSpPr>
        <p:spPr bwMode="auto">
          <a:xfrm>
            <a:off x="404813" y="5278438"/>
            <a:ext cx="35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А</a:t>
            </a:r>
            <a:endParaRPr lang="ru-RU" altLang="ru-RU" b="1" i="1"/>
          </a:p>
        </p:txBody>
      </p:sp>
      <p:sp>
        <p:nvSpPr>
          <p:cNvPr id="29714" name="Прямоугольник 63"/>
          <p:cNvSpPr>
            <a:spLocks noChangeArrowheads="1"/>
          </p:cNvSpPr>
          <p:nvPr/>
        </p:nvSpPr>
        <p:spPr bwMode="auto">
          <a:xfrm>
            <a:off x="990600" y="407670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В</a:t>
            </a:r>
            <a:endParaRPr lang="ru-RU" altLang="ru-RU" b="1" i="1"/>
          </a:p>
        </p:txBody>
      </p:sp>
      <p:sp>
        <p:nvSpPr>
          <p:cNvPr id="29715" name="Прямоугольник 64"/>
          <p:cNvSpPr>
            <a:spLocks noChangeArrowheads="1"/>
          </p:cNvSpPr>
          <p:nvPr/>
        </p:nvSpPr>
        <p:spPr bwMode="auto">
          <a:xfrm>
            <a:off x="4002088" y="4129088"/>
            <a:ext cx="35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С</a:t>
            </a:r>
            <a:endParaRPr lang="ru-RU" altLang="ru-RU" b="1" i="1"/>
          </a:p>
        </p:txBody>
      </p:sp>
      <p:sp>
        <p:nvSpPr>
          <p:cNvPr id="29716" name="Прямоугольник 65"/>
          <p:cNvSpPr>
            <a:spLocks noChangeArrowheads="1"/>
          </p:cNvSpPr>
          <p:nvPr/>
        </p:nvSpPr>
        <p:spPr bwMode="auto">
          <a:xfrm>
            <a:off x="3276600" y="527685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i="1"/>
              <a:t>D</a:t>
            </a:r>
            <a:endParaRPr lang="ru-RU" altLang="ru-RU" b="1" i="1"/>
          </a:p>
        </p:txBody>
      </p:sp>
      <p:sp>
        <p:nvSpPr>
          <p:cNvPr id="29717" name="Прямоугольник 66"/>
          <p:cNvSpPr>
            <a:spLocks noChangeArrowheads="1"/>
          </p:cNvSpPr>
          <p:nvPr/>
        </p:nvSpPr>
        <p:spPr bwMode="auto">
          <a:xfrm>
            <a:off x="271463" y="2565400"/>
            <a:ext cx="450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А</a:t>
            </a:r>
            <a:r>
              <a:rPr lang="uk-UA" altLang="ru-RU" sz="1200" b="1" i="1"/>
              <a:t>1</a:t>
            </a:r>
            <a:endParaRPr lang="ru-RU" altLang="ru-RU" sz="1200" b="1" i="1"/>
          </a:p>
        </p:txBody>
      </p:sp>
      <p:sp>
        <p:nvSpPr>
          <p:cNvPr id="29718" name="Прямоугольник 67"/>
          <p:cNvSpPr>
            <a:spLocks noChangeArrowheads="1"/>
          </p:cNvSpPr>
          <p:nvPr/>
        </p:nvSpPr>
        <p:spPr bwMode="auto">
          <a:xfrm>
            <a:off x="1087438" y="1474788"/>
            <a:ext cx="436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В</a:t>
            </a:r>
            <a:r>
              <a:rPr lang="uk-UA" altLang="ru-RU" sz="1200" b="1" i="1"/>
              <a:t>1</a:t>
            </a:r>
            <a:endParaRPr lang="ru-RU" altLang="ru-RU" sz="1200" b="1" i="1"/>
          </a:p>
        </p:txBody>
      </p:sp>
      <p:sp>
        <p:nvSpPr>
          <p:cNvPr id="29719" name="Прямоугольник 68"/>
          <p:cNvSpPr>
            <a:spLocks noChangeArrowheads="1"/>
          </p:cNvSpPr>
          <p:nvPr/>
        </p:nvSpPr>
        <p:spPr bwMode="auto">
          <a:xfrm>
            <a:off x="3895725" y="1474788"/>
            <a:ext cx="436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С</a:t>
            </a:r>
            <a:r>
              <a:rPr lang="uk-UA" altLang="ru-RU" sz="1200" b="1" i="1"/>
              <a:t>1</a:t>
            </a:r>
            <a:endParaRPr lang="ru-RU" altLang="ru-RU" sz="1200" b="1" i="1"/>
          </a:p>
        </p:txBody>
      </p:sp>
      <p:sp>
        <p:nvSpPr>
          <p:cNvPr id="29720" name="Прямоугольник 69"/>
          <p:cNvSpPr>
            <a:spLocks noChangeArrowheads="1"/>
          </p:cNvSpPr>
          <p:nvPr/>
        </p:nvSpPr>
        <p:spPr bwMode="auto">
          <a:xfrm>
            <a:off x="3162300" y="2470150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i="1"/>
              <a:t>D</a:t>
            </a:r>
            <a:r>
              <a:rPr lang="uk-UA" altLang="ru-RU" sz="1200" b="1" i="1"/>
              <a:t>1</a:t>
            </a:r>
            <a:endParaRPr lang="ru-RU" altLang="ru-RU" sz="1200" b="1" i="1"/>
          </a:p>
        </p:txBody>
      </p:sp>
      <p:sp>
        <p:nvSpPr>
          <p:cNvPr id="29721" name="Прямоугольник 70"/>
          <p:cNvSpPr>
            <a:spLocks noChangeArrowheads="1"/>
          </p:cNvSpPr>
          <p:nvPr/>
        </p:nvSpPr>
        <p:spPr bwMode="auto">
          <a:xfrm>
            <a:off x="344488" y="3708400"/>
            <a:ext cx="377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М</a:t>
            </a:r>
            <a:endParaRPr lang="ru-RU" altLang="ru-RU" b="1" i="1"/>
          </a:p>
        </p:txBody>
      </p:sp>
      <p:sp>
        <p:nvSpPr>
          <p:cNvPr id="29722" name="Прямоугольник 71"/>
          <p:cNvSpPr>
            <a:spLocks noChangeArrowheads="1"/>
          </p:cNvSpPr>
          <p:nvPr/>
        </p:nvSpPr>
        <p:spPr bwMode="auto">
          <a:xfrm>
            <a:off x="1044575" y="22860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i="1"/>
              <a:t>N</a:t>
            </a:r>
            <a:endParaRPr lang="ru-RU" altLang="ru-RU" b="1" i="1"/>
          </a:p>
        </p:txBody>
      </p:sp>
      <p:sp>
        <p:nvSpPr>
          <p:cNvPr id="29723" name="Прямоугольник 72"/>
          <p:cNvSpPr>
            <a:spLocks noChangeArrowheads="1"/>
          </p:cNvSpPr>
          <p:nvPr/>
        </p:nvSpPr>
        <p:spPr bwMode="auto">
          <a:xfrm>
            <a:off x="4043363" y="3643313"/>
            <a:ext cx="327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К</a:t>
            </a:r>
            <a:endParaRPr lang="ru-RU" altLang="ru-RU" b="1" i="1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2330450" y="4367213"/>
            <a:ext cx="2092325" cy="1876425"/>
          </a:xfrm>
          <a:prstGeom prst="line">
            <a:avLst/>
          </a:prstGeom>
          <a:ln w="190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990600" y="3357563"/>
            <a:ext cx="2390775" cy="1943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990600" y="4941888"/>
            <a:ext cx="2390775" cy="3587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24350" y="4861109"/>
            <a:ext cx="635046" cy="37555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cxnSp>
        <p:nvCxnSpPr>
          <p:cNvPr id="7170" name="Прямая соединительная линия 7169"/>
          <p:cNvCxnSpPr/>
          <p:nvPr/>
        </p:nvCxnSpPr>
        <p:spPr>
          <a:xfrm flipH="1">
            <a:off x="2843213" y="5254625"/>
            <a:ext cx="215900" cy="136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2843213" y="5391150"/>
            <a:ext cx="350837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араллелограмм 27"/>
          <p:cNvSpPr/>
          <p:nvPr/>
        </p:nvSpPr>
        <p:spPr>
          <a:xfrm>
            <a:off x="657225" y="2565400"/>
            <a:ext cx="3421063" cy="2740025"/>
          </a:xfrm>
          <a:custGeom>
            <a:avLst/>
            <a:gdLst>
              <a:gd name="connsiteX0" fmla="*/ 0 w 3096344"/>
              <a:gd name="connsiteY0" fmla="*/ 1440160 h 1440160"/>
              <a:gd name="connsiteX1" fmla="*/ 0 w 3096344"/>
              <a:gd name="connsiteY1" fmla="*/ 0 h 1440160"/>
              <a:gd name="connsiteX2" fmla="*/ 3096344 w 3096344"/>
              <a:gd name="connsiteY2" fmla="*/ 0 h 1440160"/>
              <a:gd name="connsiteX3" fmla="*/ 3096344 w 3096344"/>
              <a:gd name="connsiteY3" fmla="*/ 1440160 h 1440160"/>
              <a:gd name="connsiteX4" fmla="*/ 0 w 3096344"/>
              <a:gd name="connsiteY4" fmla="*/ 1440160 h 1440160"/>
              <a:gd name="connsiteX0" fmla="*/ 0 w 3096344"/>
              <a:gd name="connsiteY0" fmla="*/ 1440160 h 2964160"/>
              <a:gd name="connsiteX1" fmla="*/ 0 w 3096344"/>
              <a:gd name="connsiteY1" fmla="*/ 0 h 2964160"/>
              <a:gd name="connsiteX2" fmla="*/ 3096344 w 3096344"/>
              <a:gd name="connsiteY2" fmla="*/ 0 h 2964160"/>
              <a:gd name="connsiteX3" fmla="*/ 2054944 w 3096344"/>
              <a:gd name="connsiteY3" fmla="*/ 2964160 h 2964160"/>
              <a:gd name="connsiteX4" fmla="*/ 0 w 3096344"/>
              <a:gd name="connsiteY4" fmla="*/ 1440160 h 2964160"/>
              <a:gd name="connsiteX0" fmla="*/ 0 w 3739811"/>
              <a:gd name="connsiteY0" fmla="*/ 1770360 h 2964160"/>
              <a:gd name="connsiteX1" fmla="*/ 643467 w 3739811"/>
              <a:gd name="connsiteY1" fmla="*/ 0 h 2964160"/>
              <a:gd name="connsiteX2" fmla="*/ 3739811 w 3739811"/>
              <a:gd name="connsiteY2" fmla="*/ 0 h 2964160"/>
              <a:gd name="connsiteX3" fmla="*/ 2698411 w 3739811"/>
              <a:gd name="connsiteY3" fmla="*/ 2964160 h 2964160"/>
              <a:gd name="connsiteX4" fmla="*/ 0 w 3739811"/>
              <a:gd name="connsiteY4" fmla="*/ 1770360 h 2964160"/>
              <a:gd name="connsiteX0" fmla="*/ 0 w 3392678"/>
              <a:gd name="connsiteY0" fmla="*/ 1770360 h 2964160"/>
              <a:gd name="connsiteX1" fmla="*/ 643467 w 3392678"/>
              <a:gd name="connsiteY1" fmla="*/ 0 h 2964160"/>
              <a:gd name="connsiteX2" fmla="*/ 3392678 w 3392678"/>
              <a:gd name="connsiteY2" fmla="*/ 1109133 h 2964160"/>
              <a:gd name="connsiteX3" fmla="*/ 2698411 w 3392678"/>
              <a:gd name="connsiteY3" fmla="*/ 2964160 h 2964160"/>
              <a:gd name="connsiteX4" fmla="*/ 0 w 3392678"/>
              <a:gd name="connsiteY4" fmla="*/ 1770360 h 2964160"/>
              <a:gd name="connsiteX0" fmla="*/ 0 w 3392678"/>
              <a:gd name="connsiteY0" fmla="*/ 1770360 h 2964160"/>
              <a:gd name="connsiteX1" fmla="*/ 643467 w 3392678"/>
              <a:gd name="connsiteY1" fmla="*/ 0 h 2964160"/>
              <a:gd name="connsiteX2" fmla="*/ 3392678 w 3392678"/>
              <a:gd name="connsiteY2" fmla="*/ 677333 h 2964160"/>
              <a:gd name="connsiteX3" fmla="*/ 2698411 w 3392678"/>
              <a:gd name="connsiteY3" fmla="*/ 2964160 h 2964160"/>
              <a:gd name="connsiteX4" fmla="*/ 0 w 3392678"/>
              <a:gd name="connsiteY4" fmla="*/ 1770360 h 2964160"/>
              <a:gd name="connsiteX0" fmla="*/ 0 w 3409611"/>
              <a:gd name="connsiteY0" fmla="*/ 1609494 h 2964160"/>
              <a:gd name="connsiteX1" fmla="*/ 660400 w 3409611"/>
              <a:gd name="connsiteY1" fmla="*/ 0 h 2964160"/>
              <a:gd name="connsiteX2" fmla="*/ 3409611 w 3409611"/>
              <a:gd name="connsiteY2" fmla="*/ 677333 h 2964160"/>
              <a:gd name="connsiteX3" fmla="*/ 2715344 w 3409611"/>
              <a:gd name="connsiteY3" fmla="*/ 2964160 h 2964160"/>
              <a:gd name="connsiteX4" fmla="*/ 0 w 3409611"/>
              <a:gd name="connsiteY4" fmla="*/ 1609494 h 2964160"/>
              <a:gd name="connsiteX0" fmla="*/ 0 w 3392677"/>
              <a:gd name="connsiteY0" fmla="*/ 1609494 h 2964160"/>
              <a:gd name="connsiteX1" fmla="*/ 660400 w 3392677"/>
              <a:gd name="connsiteY1" fmla="*/ 0 h 2964160"/>
              <a:gd name="connsiteX2" fmla="*/ 3392677 w 3392677"/>
              <a:gd name="connsiteY2" fmla="*/ 414866 h 2964160"/>
              <a:gd name="connsiteX3" fmla="*/ 2715344 w 3392677"/>
              <a:gd name="connsiteY3" fmla="*/ 2964160 h 2964160"/>
              <a:gd name="connsiteX4" fmla="*/ 0 w 3392677"/>
              <a:gd name="connsiteY4" fmla="*/ 1609494 h 2964160"/>
              <a:gd name="connsiteX0" fmla="*/ 0 w 3392677"/>
              <a:gd name="connsiteY0" fmla="*/ 1609494 h 2964160"/>
              <a:gd name="connsiteX1" fmla="*/ 660400 w 3392677"/>
              <a:gd name="connsiteY1" fmla="*/ 0 h 2964160"/>
              <a:gd name="connsiteX2" fmla="*/ 3392677 w 3392677"/>
              <a:gd name="connsiteY2" fmla="*/ 770466 h 2964160"/>
              <a:gd name="connsiteX3" fmla="*/ 2715344 w 3392677"/>
              <a:gd name="connsiteY3" fmla="*/ 2964160 h 2964160"/>
              <a:gd name="connsiteX4" fmla="*/ 0 w 3392677"/>
              <a:gd name="connsiteY4" fmla="*/ 1609494 h 2964160"/>
              <a:gd name="connsiteX0" fmla="*/ 0 w 3409610"/>
              <a:gd name="connsiteY0" fmla="*/ 1609494 h 2964160"/>
              <a:gd name="connsiteX1" fmla="*/ 660400 w 3409610"/>
              <a:gd name="connsiteY1" fmla="*/ 0 h 2964160"/>
              <a:gd name="connsiteX2" fmla="*/ 3409610 w 3409610"/>
              <a:gd name="connsiteY2" fmla="*/ 575732 h 2964160"/>
              <a:gd name="connsiteX3" fmla="*/ 2715344 w 3409610"/>
              <a:gd name="connsiteY3" fmla="*/ 2964160 h 2964160"/>
              <a:gd name="connsiteX4" fmla="*/ 0 w 3409610"/>
              <a:gd name="connsiteY4" fmla="*/ 1609494 h 2964160"/>
              <a:gd name="connsiteX0" fmla="*/ 0 w 3384210"/>
              <a:gd name="connsiteY0" fmla="*/ 2041294 h 2964160"/>
              <a:gd name="connsiteX1" fmla="*/ 635000 w 3384210"/>
              <a:gd name="connsiteY1" fmla="*/ 0 h 2964160"/>
              <a:gd name="connsiteX2" fmla="*/ 3384210 w 3384210"/>
              <a:gd name="connsiteY2" fmla="*/ 575732 h 2964160"/>
              <a:gd name="connsiteX3" fmla="*/ 2689944 w 3384210"/>
              <a:gd name="connsiteY3" fmla="*/ 2964160 h 2964160"/>
              <a:gd name="connsiteX4" fmla="*/ 0 w 3384210"/>
              <a:gd name="connsiteY4" fmla="*/ 2041294 h 2964160"/>
              <a:gd name="connsiteX0" fmla="*/ 0 w 3401143"/>
              <a:gd name="connsiteY0" fmla="*/ 2041294 h 2964160"/>
              <a:gd name="connsiteX1" fmla="*/ 635000 w 3401143"/>
              <a:gd name="connsiteY1" fmla="*/ 0 h 2964160"/>
              <a:gd name="connsiteX2" fmla="*/ 3401143 w 3401143"/>
              <a:gd name="connsiteY2" fmla="*/ 1007532 h 2964160"/>
              <a:gd name="connsiteX3" fmla="*/ 2689944 w 3401143"/>
              <a:gd name="connsiteY3" fmla="*/ 2964160 h 2964160"/>
              <a:gd name="connsiteX4" fmla="*/ 0 w 3401143"/>
              <a:gd name="connsiteY4" fmla="*/ 2041294 h 2964160"/>
              <a:gd name="connsiteX0" fmla="*/ 0 w 3401143"/>
              <a:gd name="connsiteY0" fmla="*/ 2041294 h 2964160"/>
              <a:gd name="connsiteX1" fmla="*/ 651957 w 3401143"/>
              <a:gd name="connsiteY1" fmla="*/ 0 h 2964160"/>
              <a:gd name="connsiteX2" fmla="*/ 3401143 w 3401143"/>
              <a:gd name="connsiteY2" fmla="*/ 1007532 h 2964160"/>
              <a:gd name="connsiteX3" fmla="*/ 2689944 w 3401143"/>
              <a:gd name="connsiteY3" fmla="*/ 2964160 h 2964160"/>
              <a:gd name="connsiteX4" fmla="*/ 0 w 3401143"/>
              <a:gd name="connsiteY4" fmla="*/ 2041294 h 2964160"/>
              <a:gd name="connsiteX0" fmla="*/ 0 w 3432153"/>
              <a:gd name="connsiteY0" fmla="*/ 1486490 h 2964160"/>
              <a:gd name="connsiteX1" fmla="*/ 682967 w 3432153"/>
              <a:gd name="connsiteY1" fmla="*/ 0 h 2964160"/>
              <a:gd name="connsiteX2" fmla="*/ 3432153 w 3432153"/>
              <a:gd name="connsiteY2" fmla="*/ 1007532 h 2964160"/>
              <a:gd name="connsiteX3" fmla="*/ 2720954 w 3432153"/>
              <a:gd name="connsiteY3" fmla="*/ 2964160 h 2964160"/>
              <a:gd name="connsiteX4" fmla="*/ 0 w 3432153"/>
              <a:gd name="connsiteY4" fmla="*/ 1486490 h 2964160"/>
              <a:gd name="connsiteX0" fmla="*/ 0 w 3432153"/>
              <a:gd name="connsiteY0" fmla="*/ 1311830 h 2789500"/>
              <a:gd name="connsiteX1" fmla="*/ 755321 w 3432153"/>
              <a:gd name="connsiteY1" fmla="*/ 0 h 2789500"/>
              <a:gd name="connsiteX2" fmla="*/ 3432153 w 3432153"/>
              <a:gd name="connsiteY2" fmla="*/ 832872 h 2789500"/>
              <a:gd name="connsiteX3" fmla="*/ 2720954 w 3432153"/>
              <a:gd name="connsiteY3" fmla="*/ 2789500 h 2789500"/>
              <a:gd name="connsiteX4" fmla="*/ 0 w 3432153"/>
              <a:gd name="connsiteY4" fmla="*/ 1311830 h 2789500"/>
              <a:gd name="connsiteX0" fmla="*/ 0 w 3442489"/>
              <a:gd name="connsiteY0" fmla="*/ 1311830 h 2789500"/>
              <a:gd name="connsiteX1" fmla="*/ 755321 w 3442489"/>
              <a:gd name="connsiteY1" fmla="*/ 0 h 2789500"/>
              <a:gd name="connsiteX2" fmla="*/ 3442489 w 3442489"/>
              <a:gd name="connsiteY2" fmla="*/ 1387677 h 2789500"/>
              <a:gd name="connsiteX3" fmla="*/ 2720954 w 3442489"/>
              <a:gd name="connsiteY3" fmla="*/ 2789500 h 2789500"/>
              <a:gd name="connsiteX4" fmla="*/ 0 w 3442489"/>
              <a:gd name="connsiteY4" fmla="*/ 1311830 h 2789500"/>
              <a:gd name="connsiteX0" fmla="*/ 0 w 3442489"/>
              <a:gd name="connsiteY0" fmla="*/ 1263192 h 2740862"/>
              <a:gd name="connsiteX1" fmla="*/ 716175 w 3442489"/>
              <a:gd name="connsiteY1" fmla="*/ 0 h 2740862"/>
              <a:gd name="connsiteX2" fmla="*/ 3442489 w 3442489"/>
              <a:gd name="connsiteY2" fmla="*/ 1339039 h 2740862"/>
              <a:gd name="connsiteX3" fmla="*/ 2720954 w 3442489"/>
              <a:gd name="connsiteY3" fmla="*/ 2740862 h 2740862"/>
              <a:gd name="connsiteX4" fmla="*/ 0 w 3442489"/>
              <a:gd name="connsiteY4" fmla="*/ 1263192 h 2740862"/>
              <a:gd name="connsiteX0" fmla="*/ 0 w 3442489"/>
              <a:gd name="connsiteY0" fmla="*/ 1263192 h 2740862"/>
              <a:gd name="connsiteX1" fmla="*/ 716175 w 3442489"/>
              <a:gd name="connsiteY1" fmla="*/ 0 h 2740862"/>
              <a:gd name="connsiteX2" fmla="*/ 3442489 w 3442489"/>
              <a:gd name="connsiteY2" fmla="*/ 1446044 h 2740862"/>
              <a:gd name="connsiteX3" fmla="*/ 2720954 w 3442489"/>
              <a:gd name="connsiteY3" fmla="*/ 2740862 h 2740862"/>
              <a:gd name="connsiteX4" fmla="*/ 0 w 3442489"/>
              <a:gd name="connsiteY4" fmla="*/ 1263192 h 274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2489" h="2740862">
                <a:moveTo>
                  <a:pt x="0" y="1263192"/>
                </a:moveTo>
                <a:lnTo>
                  <a:pt x="716175" y="0"/>
                </a:lnTo>
                <a:lnTo>
                  <a:pt x="3442489" y="1446044"/>
                </a:lnTo>
                <a:lnTo>
                  <a:pt x="2720954" y="2740862"/>
                </a:lnTo>
                <a:lnTo>
                  <a:pt x="0" y="1263192"/>
                </a:lnTo>
                <a:close/>
              </a:path>
            </a:pathLst>
          </a:cu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99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072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46945E-448A-4DD9-9091-156A68C64DBE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29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74650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</a:rPr>
              <a:t>Задача 4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44008" y="1771913"/>
            <a:ext cx="4104456" cy="2316660"/>
          </a:xfrm>
          <a:prstGeom prst="rect">
            <a:avLst/>
          </a:prstGeom>
          <a:blipFill rotWithShape="1">
            <a:blip r:embed="rId2"/>
            <a:stretch>
              <a:fillRect l="-2377" t="-2105" r="-2526" b="-5000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sp>
        <p:nvSpPr>
          <p:cNvPr id="7" name="Блок-схема: данные 6"/>
          <p:cNvSpPr/>
          <p:nvPr/>
        </p:nvSpPr>
        <p:spPr>
          <a:xfrm>
            <a:off x="684213" y="1844675"/>
            <a:ext cx="3382962" cy="1008063"/>
          </a:xfrm>
          <a:prstGeom prst="flowChartInputOutp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Блок-схема: данные 10"/>
          <p:cNvSpPr/>
          <p:nvPr/>
        </p:nvSpPr>
        <p:spPr>
          <a:xfrm>
            <a:off x="684213" y="4292600"/>
            <a:ext cx="3382962" cy="1008063"/>
          </a:xfrm>
          <a:prstGeom prst="flowChartInputOutpu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84213" y="5300663"/>
            <a:ext cx="269716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84213" y="2852738"/>
            <a:ext cx="0" cy="24479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381375" y="2852738"/>
            <a:ext cx="0" cy="24479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067175" y="1844675"/>
            <a:ext cx="0" cy="24479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1343025" y="1844675"/>
            <a:ext cx="0" cy="2447925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387725" y="4292600"/>
            <a:ext cx="679450" cy="100806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28" idx="3"/>
            <a:endCxn id="28" idx="2"/>
          </p:cNvCxnSpPr>
          <p:nvPr/>
        </p:nvCxnSpPr>
        <p:spPr>
          <a:xfrm flipV="1">
            <a:off x="3360738" y="4010025"/>
            <a:ext cx="717550" cy="1295400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28" idx="0"/>
          </p:cNvCxnSpPr>
          <p:nvPr/>
        </p:nvCxnSpPr>
        <p:spPr>
          <a:xfrm flipH="1" flipV="1">
            <a:off x="657225" y="3827463"/>
            <a:ext cx="2719388" cy="1473200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Дуга 54"/>
          <p:cNvSpPr/>
          <p:nvPr/>
        </p:nvSpPr>
        <p:spPr>
          <a:xfrm rot="15547304">
            <a:off x="2635250" y="4927600"/>
            <a:ext cx="538163" cy="487363"/>
          </a:xfrm>
          <a:prstGeom prst="arc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0737" name="Прямоугольник 62"/>
          <p:cNvSpPr>
            <a:spLocks noChangeArrowheads="1"/>
          </p:cNvSpPr>
          <p:nvPr/>
        </p:nvSpPr>
        <p:spPr bwMode="auto">
          <a:xfrm>
            <a:off x="404813" y="5278438"/>
            <a:ext cx="35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А</a:t>
            </a:r>
            <a:endParaRPr lang="ru-RU" altLang="ru-RU" b="1" i="1"/>
          </a:p>
        </p:txBody>
      </p:sp>
      <p:sp>
        <p:nvSpPr>
          <p:cNvPr id="30738" name="Прямоугольник 63"/>
          <p:cNvSpPr>
            <a:spLocks noChangeArrowheads="1"/>
          </p:cNvSpPr>
          <p:nvPr/>
        </p:nvSpPr>
        <p:spPr bwMode="auto">
          <a:xfrm>
            <a:off x="990600" y="407670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В</a:t>
            </a:r>
            <a:endParaRPr lang="ru-RU" altLang="ru-RU" b="1" i="1"/>
          </a:p>
        </p:txBody>
      </p:sp>
      <p:sp>
        <p:nvSpPr>
          <p:cNvPr id="30739" name="Прямоугольник 64"/>
          <p:cNvSpPr>
            <a:spLocks noChangeArrowheads="1"/>
          </p:cNvSpPr>
          <p:nvPr/>
        </p:nvSpPr>
        <p:spPr bwMode="auto">
          <a:xfrm>
            <a:off x="4002088" y="4129088"/>
            <a:ext cx="35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С</a:t>
            </a:r>
            <a:endParaRPr lang="ru-RU" altLang="ru-RU" b="1" i="1"/>
          </a:p>
        </p:txBody>
      </p:sp>
      <p:sp>
        <p:nvSpPr>
          <p:cNvPr id="30740" name="Прямоугольник 65"/>
          <p:cNvSpPr>
            <a:spLocks noChangeArrowheads="1"/>
          </p:cNvSpPr>
          <p:nvPr/>
        </p:nvSpPr>
        <p:spPr bwMode="auto">
          <a:xfrm>
            <a:off x="3276600" y="527685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i="1"/>
              <a:t>D</a:t>
            </a:r>
            <a:endParaRPr lang="ru-RU" altLang="ru-RU" b="1" i="1"/>
          </a:p>
        </p:txBody>
      </p:sp>
      <p:sp>
        <p:nvSpPr>
          <p:cNvPr id="30741" name="Прямоугольник 66"/>
          <p:cNvSpPr>
            <a:spLocks noChangeArrowheads="1"/>
          </p:cNvSpPr>
          <p:nvPr/>
        </p:nvSpPr>
        <p:spPr bwMode="auto">
          <a:xfrm>
            <a:off x="271463" y="2565400"/>
            <a:ext cx="450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А</a:t>
            </a:r>
            <a:r>
              <a:rPr lang="uk-UA" altLang="ru-RU" sz="1200" b="1" i="1"/>
              <a:t>1</a:t>
            </a:r>
            <a:endParaRPr lang="ru-RU" altLang="ru-RU" sz="1200" b="1" i="1"/>
          </a:p>
        </p:txBody>
      </p:sp>
      <p:sp>
        <p:nvSpPr>
          <p:cNvPr id="30742" name="Прямоугольник 67"/>
          <p:cNvSpPr>
            <a:spLocks noChangeArrowheads="1"/>
          </p:cNvSpPr>
          <p:nvPr/>
        </p:nvSpPr>
        <p:spPr bwMode="auto">
          <a:xfrm>
            <a:off x="1087438" y="1474788"/>
            <a:ext cx="436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В</a:t>
            </a:r>
            <a:r>
              <a:rPr lang="uk-UA" altLang="ru-RU" sz="1200" b="1" i="1"/>
              <a:t>1</a:t>
            </a:r>
            <a:endParaRPr lang="ru-RU" altLang="ru-RU" sz="1200" b="1" i="1"/>
          </a:p>
        </p:txBody>
      </p:sp>
      <p:sp>
        <p:nvSpPr>
          <p:cNvPr id="30743" name="Прямоугольник 68"/>
          <p:cNvSpPr>
            <a:spLocks noChangeArrowheads="1"/>
          </p:cNvSpPr>
          <p:nvPr/>
        </p:nvSpPr>
        <p:spPr bwMode="auto">
          <a:xfrm>
            <a:off x="3895725" y="1474788"/>
            <a:ext cx="436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С</a:t>
            </a:r>
            <a:r>
              <a:rPr lang="uk-UA" altLang="ru-RU" sz="1200" b="1" i="1"/>
              <a:t>1</a:t>
            </a:r>
            <a:endParaRPr lang="ru-RU" altLang="ru-RU" sz="1200" b="1" i="1"/>
          </a:p>
        </p:txBody>
      </p:sp>
      <p:sp>
        <p:nvSpPr>
          <p:cNvPr id="30744" name="Прямоугольник 69"/>
          <p:cNvSpPr>
            <a:spLocks noChangeArrowheads="1"/>
          </p:cNvSpPr>
          <p:nvPr/>
        </p:nvSpPr>
        <p:spPr bwMode="auto">
          <a:xfrm>
            <a:off x="3162300" y="2470150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i="1"/>
              <a:t>D</a:t>
            </a:r>
            <a:r>
              <a:rPr lang="uk-UA" altLang="ru-RU" sz="1200" b="1" i="1"/>
              <a:t>1</a:t>
            </a:r>
            <a:endParaRPr lang="ru-RU" altLang="ru-RU" sz="1200" b="1" i="1"/>
          </a:p>
        </p:txBody>
      </p:sp>
      <p:sp>
        <p:nvSpPr>
          <p:cNvPr id="30745" name="Прямоугольник 70"/>
          <p:cNvSpPr>
            <a:spLocks noChangeArrowheads="1"/>
          </p:cNvSpPr>
          <p:nvPr/>
        </p:nvSpPr>
        <p:spPr bwMode="auto">
          <a:xfrm>
            <a:off x="344488" y="3708400"/>
            <a:ext cx="377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М</a:t>
            </a:r>
            <a:endParaRPr lang="ru-RU" altLang="ru-RU" b="1" i="1"/>
          </a:p>
        </p:txBody>
      </p:sp>
      <p:sp>
        <p:nvSpPr>
          <p:cNvPr id="30746" name="Прямоугольник 71"/>
          <p:cNvSpPr>
            <a:spLocks noChangeArrowheads="1"/>
          </p:cNvSpPr>
          <p:nvPr/>
        </p:nvSpPr>
        <p:spPr bwMode="auto">
          <a:xfrm>
            <a:off x="1044575" y="22860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i="1"/>
              <a:t>N</a:t>
            </a:r>
            <a:endParaRPr lang="ru-RU" altLang="ru-RU" b="1" i="1"/>
          </a:p>
        </p:txBody>
      </p:sp>
      <p:sp>
        <p:nvSpPr>
          <p:cNvPr id="30747" name="Прямоугольник 72"/>
          <p:cNvSpPr>
            <a:spLocks noChangeArrowheads="1"/>
          </p:cNvSpPr>
          <p:nvPr/>
        </p:nvSpPr>
        <p:spPr bwMode="auto">
          <a:xfrm>
            <a:off x="4043363" y="3643313"/>
            <a:ext cx="327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К</a:t>
            </a:r>
            <a:endParaRPr lang="ru-RU" altLang="ru-RU" b="1" i="1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2330450" y="4367213"/>
            <a:ext cx="2092325" cy="1876425"/>
          </a:xfrm>
          <a:prstGeom prst="line">
            <a:avLst/>
          </a:prstGeom>
          <a:ln w="190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990600" y="3357563"/>
            <a:ext cx="2390775" cy="1943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990600" y="4941888"/>
            <a:ext cx="2390775" cy="3587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24350" y="4861109"/>
            <a:ext cx="635046" cy="37555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cxnSp>
        <p:nvCxnSpPr>
          <p:cNvPr id="7170" name="Прямая соединительная линия 7169"/>
          <p:cNvCxnSpPr/>
          <p:nvPr/>
        </p:nvCxnSpPr>
        <p:spPr>
          <a:xfrm flipH="1">
            <a:off x="2843213" y="5254625"/>
            <a:ext cx="215900" cy="136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2843213" y="5391150"/>
            <a:ext cx="350837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38666" y="4145246"/>
            <a:ext cx="5040560" cy="1621982"/>
          </a:xfrm>
          <a:prstGeom prst="rect">
            <a:avLst/>
          </a:prstGeom>
          <a:blipFill rotWithShape="1">
            <a:blip r:embed="rId4"/>
            <a:stretch>
              <a:fillRect t="-2632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sp>
        <p:nvSpPr>
          <p:cNvPr id="35" name="Прямоугольник 3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54900" y="5661248"/>
            <a:ext cx="2104102" cy="811312"/>
          </a:xfrm>
          <a:prstGeom prst="rect">
            <a:avLst/>
          </a:prstGeom>
          <a:blipFill rotWithShape="1">
            <a:blip r:embed="rId5"/>
            <a:stretch>
              <a:fillRect l="-2319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DC8B6A-3A91-4373-8E4E-CDB68D4DFF4F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3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4099" name="Picture 8" descr="http://i1.i.ua/prikol/pic/6/1/2888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" t="5354" r="8452" b="5446"/>
          <a:stretch>
            <a:fillRect/>
          </a:stretch>
        </p:blipFill>
        <p:spPr bwMode="auto">
          <a:xfrm>
            <a:off x="684213" y="1484313"/>
            <a:ext cx="3382962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0" descr="http://www.compuart.ru/Archive/CA/2012/2/9/11_a_CM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35425"/>
            <a:ext cx="2751138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 descr="http://os1.i.ua/3/6/4290638_5339ea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035425"/>
            <a:ext cx="2776538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4" descr="http://thekievtimes.ua/wp-content/uploads/2013/03/30948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12518" r="10272" b="15376"/>
          <a:stretch>
            <a:fillRect/>
          </a:stretch>
        </p:blipFill>
        <p:spPr bwMode="auto">
          <a:xfrm>
            <a:off x="5049838" y="1484313"/>
            <a:ext cx="31781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6" descr="http://www.ljplus.ru/img/i/n/innayankevich/solnechnaya-ten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76700"/>
            <a:ext cx="2395537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0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196975"/>
            <a:ext cx="17891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 descr="смайлик Здорово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221163"/>
            <a:ext cx="1855788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17227" y="1169953"/>
            <a:ext cx="3907101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uk-UA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Є  тільки  одне  благо  – знання,</a:t>
            </a:r>
          </a:p>
          <a:p>
            <a:pPr algn="r" eaLnBrk="1" hangingPunct="1">
              <a:lnSpc>
                <a:spcPct val="150000"/>
              </a:lnSpc>
              <a:defRPr/>
            </a:pPr>
            <a:r>
              <a:rPr lang="uk-UA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 І   тільки  одне  зло  –   неуцтво.                             </a:t>
            </a:r>
            <a:r>
              <a:rPr lang="uk-UA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                                             Сократ</a:t>
            </a:r>
            <a:endParaRPr lang="ru-RU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1151569">
            <a:off x="446080" y="3425618"/>
            <a:ext cx="7494424" cy="1107996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 eaLnBrk="1" hangingPunct="1">
              <a:defRPr/>
            </a:pPr>
            <a:r>
              <a:rPr lang="ru-RU" sz="6600" b="1" dirty="0" err="1">
                <a:ln w="28575">
                  <a:solidFill>
                    <a:srgbClr val="99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Дякую</a:t>
            </a:r>
            <a:r>
              <a:rPr lang="ru-RU" sz="6600" b="1" dirty="0">
                <a:ln w="28575">
                  <a:solidFill>
                    <a:srgbClr val="99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за роботу!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344488" y="2124075"/>
            <a:ext cx="8394700" cy="4525963"/>
          </a:xfrm>
        </p:spPr>
        <p:txBody>
          <a:bodyPr/>
          <a:lstStyle/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uk-UA" altLang="ru-RU" sz="2000" smtClean="0"/>
              <a:t>Геометрія: підруч. для 10 кл. загальноосвіт. навч. закладів : проф. рівень / Г. П. Бевз, В.Г. Бевз, Н.Г. Владімірова, В.М. Владіміров. – К.: Генеза, 2010. – 232 с.: іл. </a:t>
            </a:r>
            <a:endParaRPr lang="ru-RU" altLang="ru-RU" sz="2000" smtClean="0"/>
          </a:p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uk-UA" altLang="ru-RU" sz="2000" smtClean="0"/>
              <a:t>Геометрія. 10кл. : збірник задач і контрольних робіт / А. Г. Мерзляк, Д. А. Номіровський, В.Б. Полонський, М.С. Якір. – Х.: Гімназія, 2011. – 114с.: іл. </a:t>
            </a:r>
            <a:endParaRPr lang="ru-RU" altLang="ru-RU" sz="2000" smtClean="0"/>
          </a:p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uk-UA" altLang="ru-RU" sz="2000" smtClean="0"/>
              <a:t>Математика: Комплексна підготовка до зовнішнього незалежного оцінювання / Уклад. : А. М. Капіносов, Г. І. Білоусова, Г. В. Гап’юк, Л. І. Кондратьєва, О. М. Мартинюк,  С. В. Мартинюк, Л. І. Олійник, П. І. Ульшин, Щ. Й Чиж. – Тернопіль : Підручники і посібники, 2013. – 528с.</a:t>
            </a:r>
          </a:p>
          <a:p>
            <a:pPr marL="457200" indent="-457200" algn="just">
              <a:buFont typeface="Calibri" panose="020F0502020204030204" pitchFamily="34" charset="0"/>
              <a:buAutoNum type="arabicPeriod"/>
            </a:pPr>
            <a:endParaRPr lang="uk-UA" altLang="ru-RU" sz="2000" smtClean="0"/>
          </a:p>
          <a:p>
            <a:pPr marL="457200" indent="-457200" algn="just">
              <a:buFont typeface="Calibri" panose="020F0502020204030204" pitchFamily="34" charset="0"/>
              <a:buAutoNum type="arabicPeriod"/>
            </a:pPr>
            <a:endParaRPr lang="ru-RU" altLang="ru-RU" sz="2000" smtClean="0"/>
          </a:p>
        </p:txBody>
      </p:sp>
      <p:sp>
        <p:nvSpPr>
          <p:cNvPr id="32771" name="Заголовок 1"/>
          <p:cNvSpPr>
            <a:spLocks noGrp="1"/>
          </p:cNvSpPr>
          <p:nvPr>
            <p:ph type="title"/>
          </p:nvPr>
        </p:nvSpPr>
        <p:spPr>
          <a:xfrm>
            <a:off x="427038" y="981075"/>
            <a:ext cx="8229600" cy="1143000"/>
          </a:xfrm>
        </p:spPr>
        <p:txBody>
          <a:bodyPr/>
          <a:lstStyle/>
          <a:p>
            <a:r>
              <a:rPr lang="uk-UA" altLang="ru-RU" sz="3600" b="1" i="1" smtClean="0">
                <a:solidFill>
                  <a:srgbClr val="990000"/>
                </a:solidFill>
              </a:rPr>
              <a:t>Список використаних джерел</a:t>
            </a:r>
            <a:endParaRPr lang="ru-RU" altLang="ru-RU" sz="3600" b="1" i="1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7"/>
          <a:stretch>
            <a:fillRect/>
          </a:stretch>
        </p:blipFill>
        <p:spPr bwMode="auto">
          <a:xfrm>
            <a:off x="4643438" y="2349500"/>
            <a:ext cx="41846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55813"/>
            <a:ext cx="4295775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87363" y="650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b="1" i="1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роектування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A490A2-D3FD-4AF5-86B3-49BCBD9AFFB6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5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87363" y="650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b="1" i="1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роектування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Блок-схема: данные 7"/>
          <p:cNvSpPr/>
          <p:nvPr/>
        </p:nvSpPr>
        <p:spPr>
          <a:xfrm>
            <a:off x="566738" y="4094163"/>
            <a:ext cx="4391025" cy="1584325"/>
          </a:xfrm>
          <a:prstGeom prst="flowChartInputOutput">
            <a:avLst/>
          </a:prstGeom>
          <a:gradFill flip="none" rotWithShape="1">
            <a:gsLst>
              <a:gs pos="0">
                <a:srgbClr val="9EA2F0">
                  <a:tint val="66000"/>
                  <a:satMod val="160000"/>
                </a:srgbClr>
              </a:gs>
              <a:gs pos="50000">
                <a:srgbClr val="9EA2F0">
                  <a:tint val="44500"/>
                  <a:satMod val="160000"/>
                </a:srgbClr>
              </a:gs>
              <a:gs pos="100000">
                <a:srgbClr val="9EA2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42988" y="5157788"/>
            <a:ext cx="9906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sz="2800" b="1" i="1" dirty="0">
                <a:latin typeface="+mn-lt"/>
              </a:rPr>
              <a:t>α</a:t>
            </a:r>
            <a:endParaRPr lang="ru-RU" sz="2800" b="1" i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76588" y="1933575"/>
            <a:ext cx="9620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2400" b="1" i="1" dirty="0">
                <a:latin typeface="+mn-lt"/>
              </a:rPr>
              <a:t>М</a:t>
            </a:r>
            <a:endParaRPr lang="ru-RU" sz="2400" b="1" i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6313" y="4465638"/>
            <a:ext cx="9620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2400" b="1" i="1" dirty="0">
                <a:latin typeface="+mn-lt"/>
              </a:rPr>
              <a:t>М</a:t>
            </a:r>
            <a:r>
              <a:rPr lang="uk-UA" sz="1600" b="1" i="1" dirty="0">
                <a:latin typeface="+mn-lt"/>
              </a:rPr>
              <a:t>1</a:t>
            </a:r>
            <a:endParaRPr lang="ru-RU" b="1" i="1" dirty="0"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2786063" y="1957388"/>
            <a:ext cx="849312" cy="2790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87663" y="3041650"/>
            <a:ext cx="2889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2400" b="1" i="1" dirty="0">
                <a:latin typeface="+mn-lt"/>
              </a:rPr>
              <a:t>а</a:t>
            </a:r>
            <a:endParaRPr lang="ru-RU" sz="2400" b="1" i="1" dirty="0">
              <a:latin typeface="+mn-lt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492500" y="2349500"/>
            <a:ext cx="44450" cy="44450"/>
          </a:xfrm>
          <a:prstGeom prst="ellipse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762250" y="4724400"/>
            <a:ext cx="46038" cy="4603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2513013" y="4678363"/>
            <a:ext cx="295275" cy="93345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508625" y="2840038"/>
            <a:ext cx="32400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ru-RU" b="1" i="1"/>
              <a:t>α</a:t>
            </a:r>
            <a:r>
              <a:rPr lang="uk-UA" altLang="ru-RU" b="1" i="1"/>
              <a:t> – площина проекцій</a:t>
            </a:r>
          </a:p>
          <a:p>
            <a:pPr eaLnBrk="1" hangingPunct="1"/>
            <a:endParaRPr lang="uk-UA" altLang="ru-RU" b="1" i="1"/>
          </a:p>
          <a:p>
            <a:pPr eaLnBrk="1" hangingPunct="1"/>
            <a:r>
              <a:rPr lang="uk-UA" altLang="ru-RU" b="1" i="1"/>
              <a:t>а –  проектуюча пряма</a:t>
            </a:r>
          </a:p>
          <a:p>
            <a:pPr eaLnBrk="1" hangingPunct="1"/>
            <a:endParaRPr lang="uk-UA" altLang="ru-RU" b="1" i="1"/>
          </a:p>
          <a:p>
            <a:pPr eaLnBrk="1" hangingPunct="1"/>
            <a:r>
              <a:rPr lang="uk-UA" altLang="ru-RU" b="1" i="1"/>
              <a:t>М</a:t>
            </a:r>
            <a:r>
              <a:rPr lang="uk-UA" altLang="ru-RU" sz="1200" b="1" i="1"/>
              <a:t>1 </a:t>
            </a:r>
            <a:r>
              <a:rPr lang="uk-UA" altLang="ru-RU" sz="1600" b="1" i="1"/>
              <a:t>– проекція точки М на      </a:t>
            </a:r>
          </a:p>
          <a:p>
            <a:pPr eaLnBrk="1" hangingPunct="1"/>
            <a:r>
              <a:rPr lang="uk-UA" altLang="ru-RU" sz="1600" b="1" i="1"/>
              <a:t>      площину </a:t>
            </a:r>
            <a:r>
              <a:rPr lang="el-GR" altLang="ru-RU" b="1" i="1"/>
              <a:t>α</a:t>
            </a:r>
            <a:endParaRPr lang="ru-RU" altLang="ru-RU" b="1" i="1"/>
          </a:p>
          <a:p>
            <a:pPr eaLnBrk="1" hangingPunct="1"/>
            <a:endParaRPr lang="el-GR" altLang="ru-RU" b="1" i="1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363" y="650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Види проектування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17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AEF128-9DC6-418A-BA9D-30B226717CED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Блок-схема: данные 6"/>
          <p:cNvSpPr/>
          <p:nvPr/>
        </p:nvSpPr>
        <p:spPr>
          <a:xfrm>
            <a:off x="179388" y="4102100"/>
            <a:ext cx="4392612" cy="1584325"/>
          </a:xfrm>
          <a:prstGeom prst="flowChartInputOutput">
            <a:avLst/>
          </a:prstGeom>
          <a:gradFill flip="none" rotWithShape="1">
            <a:gsLst>
              <a:gs pos="0">
                <a:srgbClr val="9EA2F0">
                  <a:tint val="66000"/>
                  <a:satMod val="160000"/>
                </a:srgbClr>
              </a:gs>
              <a:gs pos="50000">
                <a:srgbClr val="9EA2F0">
                  <a:tint val="44500"/>
                  <a:satMod val="160000"/>
                </a:srgbClr>
              </a:gs>
              <a:gs pos="100000">
                <a:srgbClr val="9EA2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4076700"/>
            <a:ext cx="44196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971550" y="1628775"/>
            <a:ext cx="1404938" cy="3252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376488" y="1628775"/>
            <a:ext cx="1403350" cy="3260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376488" y="1628775"/>
            <a:ext cx="755650" cy="2879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Равнобедренный треугольник 16"/>
          <p:cNvSpPr/>
          <p:nvPr/>
        </p:nvSpPr>
        <p:spPr>
          <a:xfrm>
            <a:off x="955675" y="4508500"/>
            <a:ext cx="2808288" cy="373063"/>
          </a:xfrm>
          <a:prstGeom prst="triangle">
            <a:avLst>
              <a:gd name="adj" fmla="val 76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690600">
            <a:off x="1593850" y="3101975"/>
            <a:ext cx="1836738" cy="639763"/>
          </a:xfrm>
          <a:prstGeom prst="triangle">
            <a:avLst>
              <a:gd name="adj" fmla="val 60284"/>
            </a:avLst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760663" y="3159125"/>
            <a:ext cx="182562" cy="64293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20" name="Прямая соединительная линия 64519"/>
          <p:cNvCxnSpPr>
            <a:stCxn id="39" idx="4"/>
          </p:cNvCxnSpPr>
          <p:nvPr/>
        </p:nvCxnSpPr>
        <p:spPr>
          <a:xfrm flipH="1">
            <a:off x="7596188" y="3068638"/>
            <a:ext cx="549275" cy="1951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39" idx="2"/>
          </p:cNvCxnSpPr>
          <p:nvPr/>
        </p:nvCxnSpPr>
        <p:spPr>
          <a:xfrm flipH="1">
            <a:off x="5724525" y="2701925"/>
            <a:ext cx="622300" cy="2317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39" idx="0"/>
          </p:cNvCxnSpPr>
          <p:nvPr/>
        </p:nvCxnSpPr>
        <p:spPr>
          <a:xfrm flipH="1">
            <a:off x="6948488" y="2295525"/>
            <a:ext cx="611187" cy="2333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Равнобедренный треугольник 38"/>
          <p:cNvSpPr/>
          <p:nvPr/>
        </p:nvSpPr>
        <p:spPr>
          <a:xfrm rot="690600">
            <a:off x="6392863" y="2251075"/>
            <a:ext cx="1835150" cy="641350"/>
          </a:xfrm>
          <a:prstGeom prst="triangle">
            <a:avLst>
              <a:gd name="adj" fmla="val 60284"/>
            </a:avLst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45" name="Прямая соединительная линия 44"/>
          <p:cNvCxnSpPr>
            <a:stCxn id="39" idx="0"/>
          </p:cNvCxnSpPr>
          <p:nvPr/>
        </p:nvCxnSpPr>
        <p:spPr>
          <a:xfrm flipH="1">
            <a:off x="7392988" y="2295525"/>
            <a:ext cx="166687" cy="6286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Равнобедренный треугольник 46"/>
          <p:cNvSpPr/>
          <p:nvPr/>
        </p:nvSpPr>
        <p:spPr>
          <a:xfrm>
            <a:off x="5724525" y="4635500"/>
            <a:ext cx="1871663" cy="384175"/>
          </a:xfrm>
          <a:prstGeom prst="triangle">
            <a:avLst>
              <a:gd name="adj" fmla="val 63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4528" name="TextBox 64527"/>
          <p:cNvSpPr txBox="1"/>
          <p:nvPr/>
        </p:nvSpPr>
        <p:spPr>
          <a:xfrm>
            <a:off x="504825" y="1295400"/>
            <a:ext cx="32400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2400" b="1" i="1" dirty="0">
                <a:latin typeface="+mn-lt"/>
              </a:rPr>
              <a:t>центральне</a:t>
            </a:r>
            <a:endParaRPr lang="ru-RU" sz="2400" b="1" i="1" dirty="0"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67288" y="1330325"/>
            <a:ext cx="32416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2400" b="1" i="1" dirty="0">
                <a:latin typeface="+mn-lt"/>
              </a:rPr>
              <a:t>паралельне</a:t>
            </a:r>
            <a:endParaRPr lang="ru-RU" sz="2400" b="1" i="1" dirty="0">
              <a:latin typeface="+mn-lt"/>
            </a:endParaRPr>
          </a:p>
        </p:txBody>
      </p:sp>
      <p:sp>
        <p:nvSpPr>
          <p:cNvPr id="64529" name="TextBox 64528"/>
          <p:cNvSpPr txBox="1"/>
          <p:nvPr/>
        </p:nvSpPr>
        <p:spPr>
          <a:xfrm>
            <a:off x="482600" y="5210175"/>
            <a:ext cx="98901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sz="2800" b="1" i="1" dirty="0">
                <a:latin typeface="+mn-lt"/>
              </a:rPr>
              <a:t>α</a:t>
            </a:r>
            <a:endParaRPr lang="ru-RU" sz="2800" b="1" i="1" dirty="0"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41888" y="5146675"/>
            <a:ext cx="990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sz="2800" b="1" i="1" dirty="0">
                <a:latin typeface="+mn-lt"/>
              </a:rPr>
              <a:t>α</a:t>
            </a:r>
            <a:endParaRPr lang="ru-RU" sz="2800" b="1" i="1" dirty="0">
              <a:latin typeface="+mn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AD57CB-D1F0-4522-8218-8689E64DF6DF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7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87363" y="650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2800" b="1" i="1" dirty="0" smtClean="0">
                <a:solidFill>
                  <a:schemeClr val="accent2">
                    <a:lumMod val="50000"/>
                  </a:schemeClr>
                </a:solidFill>
              </a:rPr>
              <a:t>Властивості паралельного проектування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331640" y="2016832"/>
          <a:ext cx="6552728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9388" y="1417638"/>
            <a:ext cx="36718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28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Зберігаються: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288" y="3959225"/>
            <a:ext cx="36718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28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Не зберігаються: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1259632" y="4509120"/>
          <a:ext cx="6552728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  <p:bldP spid="10" grpId="0"/>
      <p:bldGraphic spid="1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363" y="650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</a:rPr>
              <a:t>Паралельне проектування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21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F04D36-BADB-4BA1-8B47-FCCD71DFDDB8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8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32288"/>
            <a:ext cx="44196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32"/>
          <p:cNvGrpSpPr>
            <a:grpSpLocks/>
          </p:cNvGrpSpPr>
          <p:nvPr/>
        </p:nvGrpSpPr>
        <p:grpSpPr bwMode="auto">
          <a:xfrm>
            <a:off x="611188" y="2506663"/>
            <a:ext cx="3409950" cy="3376612"/>
            <a:chOff x="611560" y="2506244"/>
            <a:chExt cx="3409537" cy="3377642"/>
          </a:xfrm>
        </p:grpSpPr>
        <p:cxnSp>
          <p:nvCxnSpPr>
            <p:cNvPr id="64520" name="Прямая соединительная линия 64519"/>
            <p:cNvCxnSpPr>
              <a:stCxn id="39" idx="4"/>
            </p:cNvCxnSpPr>
            <p:nvPr/>
          </p:nvCxnSpPr>
          <p:spPr>
            <a:xfrm flipH="1">
              <a:off x="3389349" y="3324055"/>
              <a:ext cx="549208" cy="1950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>
              <a:stCxn id="39" idx="2"/>
            </p:cNvCxnSpPr>
            <p:nvPr/>
          </p:nvCxnSpPr>
          <p:spPr>
            <a:xfrm flipH="1">
              <a:off x="1516325" y="2957232"/>
              <a:ext cx="623811" cy="23168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Равнобедренный треугольник 46"/>
            <p:cNvSpPr/>
            <p:nvPr/>
          </p:nvSpPr>
          <p:spPr>
            <a:xfrm>
              <a:off x="1516325" y="4889808"/>
              <a:ext cx="1873023" cy="384292"/>
            </a:xfrm>
            <a:prstGeom prst="triangle">
              <a:avLst>
                <a:gd name="adj" fmla="val 6317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11560" y="5361440"/>
              <a:ext cx="990480" cy="5224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l-GR" sz="2800" b="1" i="1" dirty="0">
                  <a:latin typeface="+mn-lt"/>
                </a:rPr>
                <a:t>α</a:t>
              </a:r>
              <a:endParaRPr lang="ru-RU" sz="2800" b="1" i="1" dirty="0">
                <a:latin typeface="+mn-lt"/>
              </a:endParaRPr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2694108" y="2996931"/>
              <a:ext cx="509525" cy="18928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Равнобедренный треугольник 38"/>
            <p:cNvSpPr/>
            <p:nvPr/>
          </p:nvSpPr>
          <p:spPr>
            <a:xfrm rot="690600">
              <a:off x="2186169" y="2506244"/>
              <a:ext cx="1834928" cy="641546"/>
            </a:xfrm>
            <a:prstGeom prst="triangle">
              <a:avLst>
                <a:gd name="adj" fmla="val 60284"/>
              </a:avLst>
            </a:prstGeom>
            <a:gradFill flip="none" rotWithShape="1">
              <a:gsLst>
                <a:gs pos="0">
                  <a:srgbClr val="990000">
                    <a:tint val="66000"/>
                    <a:satMod val="160000"/>
                  </a:srgbClr>
                </a:gs>
                <a:gs pos="50000">
                  <a:srgbClr val="990000">
                    <a:tint val="44500"/>
                    <a:satMod val="160000"/>
                  </a:srgbClr>
                </a:gs>
                <a:gs pos="100000">
                  <a:srgbClr val="99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cxnSp>
          <p:nvCxnSpPr>
            <p:cNvPr id="45" name="Прямая соединительная линия 44"/>
            <p:cNvCxnSpPr>
              <a:stCxn id="39" idx="0"/>
            </p:cNvCxnSpPr>
            <p:nvPr/>
          </p:nvCxnSpPr>
          <p:spPr>
            <a:xfrm flipH="1">
              <a:off x="3160776" y="2550708"/>
              <a:ext cx="192064" cy="60819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5562600" y="1530350"/>
            <a:ext cx="3240088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2400" b="1" i="1" dirty="0">
                <a:latin typeface="+mn-lt"/>
              </a:rPr>
              <a:t>ортогональне проектування</a:t>
            </a:r>
            <a:endParaRPr lang="ru-RU" sz="2400" b="1" i="1" dirty="0">
              <a:latin typeface="+mn-lt"/>
            </a:endParaRPr>
          </a:p>
        </p:txBody>
      </p:sp>
      <p:grpSp>
        <p:nvGrpSpPr>
          <p:cNvPr id="4" name="Группа 35"/>
          <p:cNvGrpSpPr>
            <a:grpSpLocks/>
          </p:cNvGrpSpPr>
          <p:nvPr/>
        </p:nvGrpSpPr>
        <p:grpSpPr bwMode="auto">
          <a:xfrm>
            <a:off x="4649788" y="2489200"/>
            <a:ext cx="4419600" cy="3394075"/>
            <a:chOff x="4260602" y="2539927"/>
            <a:chExt cx="4419600" cy="3394844"/>
          </a:xfrm>
        </p:grpSpPr>
        <p:pic>
          <p:nvPicPr>
            <p:cNvPr id="922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602" y="4325046"/>
              <a:ext cx="4419600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Равнобедренный треугольник 27"/>
            <p:cNvSpPr/>
            <p:nvPr/>
          </p:nvSpPr>
          <p:spPr>
            <a:xfrm rot="690600">
              <a:off x="5700464" y="2539927"/>
              <a:ext cx="1889125" cy="641495"/>
            </a:xfrm>
            <a:prstGeom prst="triangle">
              <a:avLst>
                <a:gd name="adj" fmla="val 60284"/>
              </a:avLst>
            </a:prstGeom>
            <a:gradFill flip="none" rotWithShape="1">
              <a:gsLst>
                <a:gs pos="0">
                  <a:srgbClr val="990000">
                    <a:tint val="66000"/>
                    <a:satMod val="160000"/>
                  </a:srgbClr>
                </a:gs>
                <a:gs pos="50000">
                  <a:srgbClr val="990000">
                    <a:tint val="44500"/>
                    <a:satMod val="160000"/>
                  </a:srgbClr>
                </a:gs>
                <a:gs pos="100000">
                  <a:srgbClr val="99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cxnSp>
          <p:nvCxnSpPr>
            <p:cNvPr id="29" name="Прямая соединительная линия 28"/>
            <p:cNvCxnSpPr>
              <a:stCxn id="28" idx="0"/>
            </p:cNvCxnSpPr>
            <p:nvPr/>
          </p:nvCxnSpPr>
          <p:spPr>
            <a:xfrm flipH="1">
              <a:off x="6883152" y="2584387"/>
              <a:ext cx="15875" cy="68119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16" name="Прямая соединительная линия 64515"/>
            <p:cNvCxnSpPr>
              <a:stCxn id="28" idx="2"/>
            </p:cNvCxnSpPr>
            <p:nvPr/>
          </p:nvCxnSpPr>
          <p:spPr>
            <a:xfrm>
              <a:off x="5654427" y="2986116"/>
              <a:ext cx="0" cy="23420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>
              <a:stCxn id="28" idx="4"/>
            </p:cNvCxnSpPr>
            <p:nvPr/>
          </p:nvCxnSpPr>
          <p:spPr>
            <a:xfrm>
              <a:off x="7507039" y="3362438"/>
              <a:ext cx="1588" cy="19657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6883152" y="3159192"/>
              <a:ext cx="55562" cy="17720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4571752" y="5369493"/>
              <a:ext cx="990600" cy="5224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l-GR" sz="2800" b="1" i="1" dirty="0">
                  <a:latin typeface="+mn-lt"/>
                </a:rPr>
                <a:t>α</a:t>
              </a:r>
              <a:endParaRPr lang="ru-RU" sz="2800" b="1" i="1" dirty="0">
                <a:latin typeface="+mn-lt"/>
              </a:endParaRPr>
            </a:p>
          </p:txBody>
        </p:sp>
        <p:cxnSp>
          <p:nvCxnSpPr>
            <p:cNvPr id="64526" name="Прямая соединительная линия 64525"/>
            <p:cNvCxnSpPr/>
            <p:nvPr/>
          </p:nvCxnSpPr>
          <p:spPr>
            <a:xfrm flipV="1">
              <a:off x="5654427" y="5082091"/>
              <a:ext cx="141287" cy="539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31" name="Прямая соединительная линия 64530"/>
            <p:cNvCxnSpPr/>
            <p:nvPr/>
          </p:nvCxnSpPr>
          <p:spPr>
            <a:xfrm>
              <a:off x="5795714" y="5082091"/>
              <a:ext cx="0" cy="1921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33" name="Прямая соединительная линия 64532"/>
            <p:cNvCxnSpPr/>
            <p:nvPr/>
          </p:nvCxnSpPr>
          <p:spPr>
            <a:xfrm>
              <a:off x="6803777" y="4797863"/>
              <a:ext cx="0" cy="1762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38" name="Прямая соединительная линия 64537"/>
            <p:cNvCxnSpPr/>
            <p:nvPr/>
          </p:nvCxnSpPr>
          <p:spPr>
            <a:xfrm flipV="1">
              <a:off x="6803777" y="4764519"/>
              <a:ext cx="134937" cy="333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41" name="Прямая соединительная линия 64540"/>
            <p:cNvCxnSpPr/>
            <p:nvPr/>
          </p:nvCxnSpPr>
          <p:spPr>
            <a:xfrm>
              <a:off x="7383214" y="5063037"/>
              <a:ext cx="0" cy="1556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7383214" y="5061448"/>
              <a:ext cx="127000" cy="952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Равнобедренный треугольник 29"/>
          <p:cNvSpPr/>
          <p:nvPr/>
        </p:nvSpPr>
        <p:spPr>
          <a:xfrm>
            <a:off x="6059488" y="4886325"/>
            <a:ext cx="1836737" cy="398463"/>
          </a:xfrm>
          <a:custGeom>
            <a:avLst/>
            <a:gdLst>
              <a:gd name="connsiteX0" fmla="*/ 0 w 1872208"/>
              <a:gd name="connsiteY0" fmla="*/ 383929 h 383929"/>
              <a:gd name="connsiteX1" fmla="*/ 1182786 w 1872208"/>
              <a:gd name="connsiteY1" fmla="*/ 0 h 383929"/>
              <a:gd name="connsiteX2" fmla="*/ 1872208 w 1872208"/>
              <a:gd name="connsiteY2" fmla="*/ 383929 h 383929"/>
              <a:gd name="connsiteX3" fmla="*/ 0 w 1872208"/>
              <a:gd name="connsiteY3" fmla="*/ 383929 h 383929"/>
              <a:gd name="connsiteX0" fmla="*/ 0 w 1872208"/>
              <a:gd name="connsiteY0" fmla="*/ 397645 h 397645"/>
              <a:gd name="connsiteX1" fmla="*/ 1260510 w 1872208"/>
              <a:gd name="connsiteY1" fmla="*/ 0 h 397645"/>
              <a:gd name="connsiteX2" fmla="*/ 1872208 w 1872208"/>
              <a:gd name="connsiteY2" fmla="*/ 397645 h 397645"/>
              <a:gd name="connsiteX3" fmla="*/ 0 w 1872208"/>
              <a:gd name="connsiteY3" fmla="*/ 397645 h 397645"/>
              <a:gd name="connsiteX0" fmla="*/ 0 w 1836349"/>
              <a:gd name="connsiteY0" fmla="*/ 397645 h 397645"/>
              <a:gd name="connsiteX1" fmla="*/ 1260510 w 1836349"/>
              <a:gd name="connsiteY1" fmla="*/ 0 h 397645"/>
              <a:gd name="connsiteX2" fmla="*/ 1836349 w 1836349"/>
              <a:gd name="connsiteY2" fmla="*/ 388680 h 397645"/>
              <a:gd name="connsiteX3" fmla="*/ 0 w 1836349"/>
              <a:gd name="connsiteY3" fmla="*/ 397645 h 39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6349" h="397645">
                <a:moveTo>
                  <a:pt x="0" y="397645"/>
                </a:moveTo>
                <a:lnTo>
                  <a:pt x="1260510" y="0"/>
                </a:lnTo>
                <a:lnTo>
                  <a:pt x="1836349" y="388680"/>
                </a:lnTo>
                <a:lnTo>
                  <a:pt x="0" y="39764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063"/>
            <a:ext cx="40179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759181"/>
            <a:ext cx="7632848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uk-UA" sz="3600" b="1" i="1" cap="all" dirty="0">
                <a:ln w="0"/>
                <a:solidFill>
                  <a:srgbClr val="99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Ортогональне проектування</a:t>
            </a:r>
            <a:r>
              <a:rPr lang="uk-UA" sz="4000" b="1" i="1" cap="all" dirty="0">
                <a:ln w="0"/>
                <a:solidFill>
                  <a:srgbClr val="99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2700" stA="50000" endPos="50000" dist="5000" dir="5400000" sy="-100000" rotWithShape="0"/>
                </a:effectLst>
                <a:latin typeface="+mj-lt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2644775"/>
            <a:ext cx="67310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uk-UA" sz="3600" b="1" i="1" cap="all" dirty="0">
                <a:ln w="0"/>
                <a:solidFill>
                  <a:srgbClr val="99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Площа ортогональної проекції многокутника</a:t>
            </a:r>
            <a:endParaRPr lang="ru-RU" sz="3600" b="1" i="1" cap="all" dirty="0">
              <a:ln w="0"/>
              <a:solidFill>
                <a:srgbClr val="99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  <p:sp>
        <p:nvSpPr>
          <p:cNvPr id="10245" name="TextBox 17"/>
          <p:cNvSpPr txBox="1">
            <a:spLocks noChangeArrowheads="1"/>
          </p:cNvSpPr>
          <p:nvPr/>
        </p:nvSpPr>
        <p:spPr bwMode="auto">
          <a:xfrm>
            <a:off x="1355725" y="333375"/>
            <a:ext cx="43910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4000" b="1" i="1">
                <a:latin typeface="Monotype Corsiva" panose="03010101010201010101" pitchFamily="66" charset="0"/>
              </a:rPr>
              <a:t>Тема уроку</a:t>
            </a:r>
            <a:endParaRPr lang="ru-RU" altLang="ru-RU" sz="4000" b="1" i="1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математика -6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-6!</Template>
  <TotalTime>2550</TotalTime>
  <Words>517</Words>
  <Application>Microsoft Office PowerPoint</Application>
  <PresentationFormat>Экран (4:3)</PresentationFormat>
  <Paragraphs>264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Monotype Corsiva</vt:lpstr>
      <vt:lpstr>математика -6!</vt:lpstr>
      <vt:lpstr>Презентація на тему  «Ортогональне проектування. Площа ортогональної проекції многокутника»</vt:lpstr>
      <vt:lpstr>Геометрія – це мистецтво правильно міркувати за погано виконаними рисунками  Нільс Генрік Абель</vt:lpstr>
      <vt:lpstr>Презентация PowerPoint</vt:lpstr>
      <vt:lpstr>Проектування</vt:lpstr>
      <vt:lpstr>Проектування</vt:lpstr>
      <vt:lpstr>Види проектування</vt:lpstr>
      <vt:lpstr>Властивості паралельного проектування</vt:lpstr>
      <vt:lpstr>Паралельне проектування</vt:lpstr>
      <vt:lpstr>Презентация PowerPoint</vt:lpstr>
      <vt:lpstr>Ортогональне проектування</vt:lpstr>
      <vt:lpstr>Застосування ортогонального проектування</vt:lpstr>
      <vt:lpstr>Застосування ортогонального проектування</vt:lpstr>
      <vt:lpstr>Ортогональне проектування</vt:lpstr>
      <vt:lpstr>Теорема Піфагора</vt:lpstr>
      <vt:lpstr>Просторова теорема Піфагора</vt:lpstr>
      <vt:lpstr>Ортогональне проектування</vt:lpstr>
      <vt:lpstr>Ортогональне проектування</vt:lpstr>
      <vt:lpstr>Кут між площинами</vt:lpstr>
      <vt:lpstr>Площа ортогональної проекції многокутника</vt:lpstr>
      <vt:lpstr>Площа ортогональної проекції многокутника</vt:lpstr>
      <vt:lpstr>Площа ортогональної проекції многокутника</vt:lpstr>
      <vt:lpstr>Площа ортогональної проекції многокутника</vt:lpstr>
      <vt:lpstr>Задача 1</vt:lpstr>
      <vt:lpstr>Задача 2</vt:lpstr>
      <vt:lpstr>Задача 3</vt:lpstr>
      <vt:lpstr>Задача 4</vt:lpstr>
      <vt:lpstr>Задача 4</vt:lpstr>
      <vt:lpstr>Задача 4</vt:lpstr>
      <vt:lpstr>Задача 4</vt:lpstr>
      <vt:lpstr>Презентация PowerPoint</vt:lpstr>
      <vt:lpstr>Список використаних джерел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Фізичний КВК</dc:title>
  <dc:creator>UserXP</dc:creator>
  <dc:description>http://aida.ucoz.ru</dc:description>
  <cp:lastModifiedBy>Пользователь</cp:lastModifiedBy>
  <cp:revision>206</cp:revision>
  <dcterms:created xsi:type="dcterms:W3CDTF">2011-07-26T17:26:16Z</dcterms:created>
  <dcterms:modified xsi:type="dcterms:W3CDTF">2021-04-26T16:38:34Z</dcterms:modified>
</cp:coreProperties>
</file>