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15"/>
  </p:notesMasterIdLst>
  <p:sldIdLst>
    <p:sldId id="309" r:id="rId2"/>
    <p:sldId id="298" r:id="rId3"/>
    <p:sldId id="310" r:id="rId4"/>
    <p:sldId id="316" r:id="rId5"/>
    <p:sldId id="322" r:id="rId6"/>
    <p:sldId id="323" r:id="rId7"/>
    <p:sldId id="317" r:id="rId8"/>
    <p:sldId id="294" r:id="rId9"/>
    <p:sldId id="318" r:id="rId10"/>
    <p:sldId id="319" r:id="rId11"/>
    <p:sldId id="320" r:id="rId12"/>
    <p:sldId id="321" r:id="rId13"/>
    <p:sldId id="293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94660"/>
  </p:normalViewPr>
  <p:slideViewPr>
    <p:cSldViewPr snapToGrid="0">
      <p:cViewPr>
        <p:scale>
          <a:sx n="81" d="100"/>
          <a:sy n="81" d="100"/>
        </p:scale>
        <p:origin x="-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8199E-6A28-4D8C-ACD1-AF06E1EED60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0C4C00-ABB0-4787-A31E-417860E06BBB}">
      <dgm:prSet phldrT="[Текст]"/>
      <dgm:spPr/>
      <dgm:t>
        <a:bodyPr/>
        <a:lstStyle/>
        <a:p>
          <a:r>
            <a:rPr lang="uk-UA" dirty="0" smtClean="0"/>
            <a:t>Стандарт</a:t>
          </a:r>
          <a:endParaRPr lang="uk-UA" dirty="0"/>
        </a:p>
      </dgm:t>
    </dgm:pt>
    <dgm:pt modelId="{1723B32F-6352-46B1-BF04-2307F17F40BF}" type="parTrans" cxnId="{418A61DF-6863-465C-B330-DB7B278E1988}">
      <dgm:prSet/>
      <dgm:spPr/>
      <dgm:t>
        <a:bodyPr/>
        <a:lstStyle/>
        <a:p>
          <a:endParaRPr lang="uk-UA"/>
        </a:p>
      </dgm:t>
    </dgm:pt>
    <dgm:pt modelId="{DEAF118B-888D-4F16-BE8C-968AE4CC0978}" type="sibTrans" cxnId="{418A61DF-6863-465C-B330-DB7B278E1988}">
      <dgm:prSet/>
      <dgm:spPr/>
      <dgm:t>
        <a:bodyPr/>
        <a:lstStyle/>
        <a:p>
          <a:endParaRPr lang="uk-UA"/>
        </a:p>
      </dgm:t>
    </dgm:pt>
    <dgm:pt modelId="{A22E3B3F-D0B3-4F5F-A24C-70E95A612CD8}">
      <dgm:prSet phldrT="[Текст]"/>
      <dgm:spPr/>
      <dgm:t>
        <a:bodyPr/>
        <a:lstStyle/>
        <a:p>
          <a:pPr algn="just"/>
          <a:r>
            <a:rPr lang="uk-UA" dirty="0" smtClean="0"/>
            <a:t>    Модельна/-і навчальна/-і програма/-и</a:t>
          </a:r>
          <a:endParaRPr lang="uk-UA" dirty="0"/>
        </a:p>
      </dgm:t>
    </dgm:pt>
    <dgm:pt modelId="{5B28333E-6872-4150-9F6E-68C65CEB783D}" type="parTrans" cxnId="{1EEB42CC-F9EC-4A83-A508-ED1B72B15F6B}">
      <dgm:prSet/>
      <dgm:spPr/>
      <dgm:t>
        <a:bodyPr/>
        <a:lstStyle/>
        <a:p>
          <a:endParaRPr lang="uk-UA"/>
        </a:p>
      </dgm:t>
    </dgm:pt>
    <dgm:pt modelId="{D42753D8-A29D-4FDF-BE38-413FB58A883E}" type="sibTrans" cxnId="{1EEB42CC-F9EC-4A83-A508-ED1B72B15F6B}">
      <dgm:prSet/>
      <dgm:spPr/>
      <dgm:t>
        <a:bodyPr/>
        <a:lstStyle/>
        <a:p>
          <a:endParaRPr lang="uk-UA"/>
        </a:p>
      </dgm:t>
    </dgm:pt>
    <dgm:pt modelId="{DAD4CA24-4F3A-4843-9D93-117781793DE5}">
      <dgm:prSet phldrT="[Текст]"/>
      <dgm:spPr/>
      <dgm:t>
        <a:bodyPr/>
        <a:lstStyle/>
        <a:p>
          <a:r>
            <a:rPr lang="uk-UA" dirty="0" smtClean="0"/>
            <a:t>Навчальні програми</a:t>
          </a:r>
          <a:endParaRPr lang="uk-UA" dirty="0"/>
        </a:p>
      </dgm:t>
    </dgm:pt>
    <dgm:pt modelId="{E54AD9A7-5DC3-4D61-BC84-2367284CA6AF}" type="parTrans" cxnId="{1AAFF68B-32B9-4BC7-A654-0BE1453CBF98}">
      <dgm:prSet/>
      <dgm:spPr/>
      <dgm:t>
        <a:bodyPr/>
        <a:lstStyle/>
        <a:p>
          <a:endParaRPr lang="uk-UA"/>
        </a:p>
      </dgm:t>
    </dgm:pt>
    <dgm:pt modelId="{9EA4A766-9C68-48E7-978E-8A67A9119334}" type="sibTrans" cxnId="{1AAFF68B-32B9-4BC7-A654-0BE1453CBF98}">
      <dgm:prSet/>
      <dgm:spPr/>
      <dgm:t>
        <a:bodyPr/>
        <a:lstStyle/>
        <a:p>
          <a:endParaRPr lang="uk-UA"/>
        </a:p>
      </dgm:t>
    </dgm:pt>
    <dgm:pt modelId="{60BE7620-E84F-48A3-95C1-40B3FF622D5D}">
      <dgm:prSet phldrT="[Текст]"/>
      <dgm:spPr/>
      <dgm:t>
        <a:bodyPr/>
        <a:lstStyle/>
        <a:p>
          <a:r>
            <a:rPr lang="uk-UA" dirty="0" smtClean="0"/>
            <a:t>Базовий навчальний план</a:t>
          </a:r>
          <a:endParaRPr lang="uk-UA" dirty="0"/>
        </a:p>
      </dgm:t>
    </dgm:pt>
    <dgm:pt modelId="{75BC0420-7E2D-4DC4-A8FD-ACD42EB1C45F}" type="parTrans" cxnId="{651C89F7-BB75-4603-A98E-78BA86A96BDC}">
      <dgm:prSet/>
      <dgm:spPr/>
      <dgm:t>
        <a:bodyPr/>
        <a:lstStyle/>
        <a:p>
          <a:endParaRPr lang="uk-UA"/>
        </a:p>
      </dgm:t>
    </dgm:pt>
    <dgm:pt modelId="{E30F6E22-D1B5-4D83-9E13-84AE633CCB89}" type="sibTrans" cxnId="{651C89F7-BB75-4603-A98E-78BA86A96BDC}">
      <dgm:prSet/>
      <dgm:spPr/>
      <dgm:t>
        <a:bodyPr/>
        <a:lstStyle/>
        <a:p>
          <a:endParaRPr lang="uk-UA"/>
        </a:p>
      </dgm:t>
    </dgm:pt>
    <dgm:pt modelId="{FB29E534-56DA-45AA-BC38-26127FC65410}">
      <dgm:prSet phldrT="[Текст]"/>
      <dgm:spPr/>
      <dgm:t>
        <a:bodyPr/>
        <a:lstStyle/>
        <a:p>
          <a:r>
            <a:rPr lang="uk-UA" dirty="0" smtClean="0"/>
            <a:t>Типовий навчальний план</a:t>
          </a:r>
          <a:endParaRPr lang="uk-UA" dirty="0"/>
        </a:p>
      </dgm:t>
    </dgm:pt>
    <dgm:pt modelId="{664C7377-4CF4-4735-9AAD-F675E57572BE}" type="parTrans" cxnId="{03F62516-3B7F-400E-AEF0-33CEE310CBF0}">
      <dgm:prSet/>
      <dgm:spPr/>
      <dgm:t>
        <a:bodyPr/>
        <a:lstStyle/>
        <a:p>
          <a:endParaRPr lang="uk-UA"/>
        </a:p>
      </dgm:t>
    </dgm:pt>
    <dgm:pt modelId="{C2561F04-746E-4004-9268-7B4905CDC7F2}" type="sibTrans" cxnId="{03F62516-3B7F-400E-AEF0-33CEE310CBF0}">
      <dgm:prSet/>
      <dgm:spPr/>
      <dgm:t>
        <a:bodyPr/>
        <a:lstStyle/>
        <a:p>
          <a:endParaRPr lang="uk-UA"/>
        </a:p>
      </dgm:t>
    </dgm:pt>
    <dgm:pt modelId="{3A7E1D31-7547-44B1-8191-C71BA15DD450}">
      <dgm:prSet phldrT="[Текст]"/>
      <dgm:spPr/>
      <dgm:t>
        <a:bodyPr/>
        <a:lstStyle/>
        <a:p>
          <a:r>
            <a:rPr lang="uk-UA" dirty="0" smtClean="0"/>
            <a:t>Робочий навчальний план</a:t>
          </a:r>
          <a:endParaRPr lang="uk-UA" dirty="0"/>
        </a:p>
      </dgm:t>
    </dgm:pt>
    <dgm:pt modelId="{331EF501-3A47-41D4-8C75-8B2D0BA62F17}" type="parTrans" cxnId="{B76E86DD-4FDE-4E21-B500-C05191B5FD36}">
      <dgm:prSet/>
      <dgm:spPr/>
      <dgm:t>
        <a:bodyPr/>
        <a:lstStyle/>
        <a:p>
          <a:endParaRPr lang="uk-UA"/>
        </a:p>
      </dgm:t>
    </dgm:pt>
    <dgm:pt modelId="{C92FC123-E390-4F1D-B8D3-24009D5F7A3F}" type="sibTrans" cxnId="{B76E86DD-4FDE-4E21-B500-C05191B5FD36}">
      <dgm:prSet/>
      <dgm:spPr/>
      <dgm:t>
        <a:bodyPr/>
        <a:lstStyle/>
        <a:p>
          <a:endParaRPr lang="uk-UA"/>
        </a:p>
      </dgm:t>
    </dgm:pt>
    <dgm:pt modelId="{1895779C-85C4-4821-856B-E6F5341F9D41}" type="pres">
      <dgm:prSet presAssocID="{5FA8199E-6A28-4D8C-ACD1-AF06E1EED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E06681-B713-440B-8F71-9A94307CC757}" type="pres">
      <dgm:prSet presAssocID="{7B0C4C00-ABB0-4787-A31E-417860E06BBB}" presName="vertFlow" presStyleCnt="0"/>
      <dgm:spPr/>
    </dgm:pt>
    <dgm:pt modelId="{D75555AF-42A3-485A-BD5F-31C2089E840C}" type="pres">
      <dgm:prSet presAssocID="{7B0C4C00-ABB0-4787-A31E-417860E06BBB}" presName="header" presStyleLbl="node1" presStyleIdx="0" presStyleCnt="2" custScaleX="134852" custLinFactNeighborX="1509" custLinFactNeighborY="-5844"/>
      <dgm:spPr/>
      <dgm:t>
        <a:bodyPr/>
        <a:lstStyle/>
        <a:p>
          <a:endParaRPr lang="uk-UA"/>
        </a:p>
      </dgm:t>
    </dgm:pt>
    <dgm:pt modelId="{5689FB50-7253-453F-ACED-BB001ACA0C4A}" type="pres">
      <dgm:prSet presAssocID="{5B28333E-6872-4150-9F6E-68C65CEB783D}" presName="parTrans" presStyleLbl="sibTrans2D1" presStyleIdx="0" presStyleCnt="4" custLinFactNeighborX="-12332" custLinFactNeighborY="-6166"/>
      <dgm:spPr/>
      <dgm:t>
        <a:bodyPr/>
        <a:lstStyle/>
        <a:p>
          <a:endParaRPr lang="uk-UA"/>
        </a:p>
      </dgm:t>
    </dgm:pt>
    <dgm:pt modelId="{94FF4614-0E86-4A5B-B311-2AEBA95758FF}" type="pres">
      <dgm:prSet presAssocID="{A22E3B3F-D0B3-4F5F-A24C-70E95A612CD8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43898-2941-480D-B4A3-B501FA9C5CFC}" type="pres">
      <dgm:prSet presAssocID="{D42753D8-A29D-4FDF-BE38-413FB58A883E}" presName="sibTrans" presStyleLbl="sibTrans2D1" presStyleIdx="1" presStyleCnt="4"/>
      <dgm:spPr/>
      <dgm:t>
        <a:bodyPr/>
        <a:lstStyle/>
        <a:p>
          <a:endParaRPr lang="uk-UA"/>
        </a:p>
      </dgm:t>
    </dgm:pt>
    <dgm:pt modelId="{DDF404F9-CBC2-47E6-BF0D-5C1FD9579D68}" type="pres">
      <dgm:prSet presAssocID="{DAD4CA24-4F3A-4843-9D93-117781793DE5}" presName="child" presStyleLbl="alignAccFollowNode1" presStyleIdx="1" presStyleCnt="4" custScaleX="117100" custLinFactNeighborX="-9851" custLinFactNeighborY="1326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13FCAD-0814-49F3-821B-19998CBAAD9B}" type="pres">
      <dgm:prSet presAssocID="{7B0C4C00-ABB0-4787-A31E-417860E06BBB}" presName="hSp" presStyleCnt="0"/>
      <dgm:spPr/>
    </dgm:pt>
    <dgm:pt modelId="{0979841E-81BF-4F32-BC03-8AA7A93B58E2}" type="pres">
      <dgm:prSet presAssocID="{60BE7620-E84F-48A3-95C1-40B3FF622D5D}" presName="vertFlow" presStyleCnt="0"/>
      <dgm:spPr/>
    </dgm:pt>
    <dgm:pt modelId="{3D02FC07-D78C-44E1-9254-EAAF994D95E5}" type="pres">
      <dgm:prSet presAssocID="{60BE7620-E84F-48A3-95C1-40B3FF622D5D}" presName="header" presStyleLbl="node1" presStyleIdx="1" presStyleCnt="2" custLinFactNeighborX="675" custLinFactNeighborY="-13201"/>
      <dgm:spPr/>
      <dgm:t>
        <a:bodyPr/>
        <a:lstStyle/>
        <a:p>
          <a:endParaRPr lang="uk-UA"/>
        </a:p>
      </dgm:t>
    </dgm:pt>
    <dgm:pt modelId="{0916794A-6196-49EA-A535-33F21098B209}" type="pres">
      <dgm:prSet presAssocID="{664C7377-4CF4-4735-9AAD-F675E57572BE}" presName="parTrans" presStyleLbl="sibTrans2D1" presStyleIdx="2" presStyleCnt="4"/>
      <dgm:spPr/>
      <dgm:t>
        <a:bodyPr/>
        <a:lstStyle/>
        <a:p>
          <a:endParaRPr lang="uk-UA"/>
        </a:p>
      </dgm:t>
    </dgm:pt>
    <dgm:pt modelId="{3077B1CF-1A26-43DE-86E5-A2224C10EC38}" type="pres">
      <dgm:prSet presAssocID="{FB29E534-56DA-45AA-BC38-26127FC6541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0B944A-3808-4030-BA03-57F47751B9FD}" type="pres">
      <dgm:prSet presAssocID="{C2561F04-746E-4004-9268-7B4905CDC7F2}" presName="sibTrans" presStyleLbl="sibTrans2D1" presStyleIdx="3" presStyleCnt="4"/>
      <dgm:spPr/>
      <dgm:t>
        <a:bodyPr/>
        <a:lstStyle/>
        <a:p>
          <a:endParaRPr lang="uk-UA"/>
        </a:p>
      </dgm:t>
    </dgm:pt>
    <dgm:pt modelId="{29B370D6-E323-41A9-A4C4-54C2F1F9D9EF}" type="pres">
      <dgm:prSet presAssocID="{3A7E1D31-7547-44B1-8191-C71BA15DD450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8A61DF-6863-465C-B330-DB7B278E1988}" srcId="{5FA8199E-6A28-4D8C-ACD1-AF06E1EED60D}" destId="{7B0C4C00-ABB0-4787-A31E-417860E06BBB}" srcOrd="0" destOrd="0" parTransId="{1723B32F-6352-46B1-BF04-2307F17F40BF}" sibTransId="{DEAF118B-888D-4F16-BE8C-968AE4CC0978}"/>
    <dgm:cxn modelId="{84421111-1266-476F-89DC-BD7993CDC72E}" type="presOf" srcId="{5B28333E-6872-4150-9F6E-68C65CEB783D}" destId="{5689FB50-7253-453F-ACED-BB001ACA0C4A}" srcOrd="0" destOrd="0" presId="urn:microsoft.com/office/officeart/2005/8/layout/lProcess1"/>
    <dgm:cxn modelId="{651C89F7-BB75-4603-A98E-78BA86A96BDC}" srcId="{5FA8199E-6A28-4D8C-ACD1-AF06E1EED60D}" destId="{60BE7620-E84F-48A3-95C1-40B3FF622D5D}" srcOrd="1" destOrd="0" parTransId="{75BC0420-7E2D-4DC4-A8FD-ACD42EB1C45F}" sibTransId="{E30F6E22-D1B5-4D83-9E13-84AE633CCB89}"/>
    <dgm:cxn modelId="{A70BC839-B2F1-4C13-AFE8-B029FF474812}" type="presOf" srcId="{3A7E1D31-7547-44B1-8191-C71BA15DD450}" destId="{29B370D6-E323-41A9-A4C4-54C2F1F9D9EF}" srcOrd="0" destOrd="0" presId="urn:microsoft.com/office/officeart/2005/8/layout/lProcess1"/>
    <dgm:cxn modelId="{1AAFF68B-32B9-4BC7-A654-0BE1453CBF98}" srcId="{7B0C4C00-ABB0-4787-A31E-417860E06BBB}" destId="{DAD4CA24-4F3A-4843-9D93-117781793DE5}" srcOrd="1" destOrd="0" parTransId="{E54AD9A7-5DC3-4D61-BC84-2367284CA6AF}" sibTransId="{9EA4A766-9C68-48E7-978E-8A67A9119334}"/>
    <dgm:cxn modelId="{61C2CE05-A888-450B-866A-7FD4298B764F}" type="presOf" srcId="{5FA8199E-6A28-4D8C-ACD1-AF06E1EED60D}" destId="{1895779C-85C4-4821-856B-E6F5341F9D41}" srcOrd="0" destOrd="0" presId="urn:microsoft.com/office/officeart/2005/8/layout/lProcess1"/>
    <dgm:cxn modelId="{C94FA903-CC3E-4024-B253-C8B68323FB6B}" type="presOf" srcId="{60BE7620-E84F-48A3-95C1-40B3FF622D5D}" destId="{3D02FC07-D78C-44E1-9254-EAAF994D95E5}" srcOrd="0" destOrd="0" presId="urn:microsoft.com/office/officeart/2005/8/layout/lProcess1"/>
    <dgm:cxn modelId="{A3C4D9F0-236B-4BF8-A370-C1D8121220D9}" type="presOf" srcId="{DAD4CA24-4F3A-4843-9D93-117781793DE5}" destId="{DDF404F9-CBC2-47E6-BF0D-5C1FD9579D68}" srcOrd="0" destOrd="0" presId="urn:microsoft.com/office/officeart/2005/8/layout/lProcess1"/>
    <dgm:cxn modelId="{9C1077BA-756D-4BAA-9CDA-AC1E546F9739}" type="presOf" srcId="{7B0C4C00-ABB0-4787-A31E-417860E06BBB}" destId="{D75555AF-42A3-485A-BD5F-31C2089E840C}" srcOrd="0" destOrd="0" presId="urn:microsoft.com/office/officeart/2005/8/layout/lProcess1"/>
    <dgm:cxn modelId="{39D04B1C-8A3D-4B88-8E6A-FBA2C38EA9AE}" type="presOf" srcId="{D42753D8-A29D-4FDF-BE38-413FB58A883E}" destId="{9EE43898-2941-480D-B4A3-B501FA9C5CFC}" srcOrd="0" destOrd="0" presId="urn:microsoft.com/office/officeart/2005/8/layout/lProcess1"/>
    <dgm:cxn modelId="{F297082B-96AF-4582-964D-8B2B3C267EDA}" type="presOf" srcId="{C2561F04-746E-4004-9268-7B4905CDC7F2}" destId="{330B944A-3808-4030-BA03-57F47751B9FD}" srcOrd="0" destOrd="0" presId="urn:microsoft.com/office/officeart/2005/8/layout/lProcess1"/>
    <dgm:cxn modelId="{03F62516-3B7F-400E-AEF0-33CEE310CBF0}" srcId="{60BE7620-E84F-48A3-95C1-40B3FF622D5D}" destId="{FB29E534-56DA-45AA-BC38-26127FC65410}" srcOrd="0" destOrd="0" parTransId="{664C7377-4CF4-4735-9AAD-F675E57572BE}" sibTransId="{C2561F04-746E-4004-9268-7B4905CDC7F2}"/>
    <dgm:cxn modelId="{B76E86DD-4FDE-4E21-B500-C05191B5FD36}" srcId="{60BE7620-E84F-48A3-95C1-40B3FF622D5D}" destId="{3A7E1D31-7547-44B1-8191-C71BA15DD450}" srcOrd="1" destOrd="0" parTransId="{331EF501-3A47-41D4-8C75-8B2D0BA62F17}" sibTransId="{C92FC123-E390-4F1D-B8D3-24009D5F7A3F}"/>
    <dgm:cxn modelId="{FE548DE1-DF48-4A97-A258-4088D12724CB}" type="presOf" srcId="{FB29E534-56DA-45AA-BC38-26127FC65410}" destId="{3077B1CF-1A26-43DE-86E5-A2224C10EC38}" srcOrd="0" destOrd="0" presId="urn:microsoft.com/office/officeart/2005/8/layout/lProcess1"/>
    <dgm:cxn modelId="{1EEB42CC-F9EC-4A83-A508-ED1B72B15F6B}" srcId="{7B0C4C00-ABB0-4787-A31E-417860E06BBB}" destId="{A22E3B3F-D0B3-4F5F-A24C-70E95A612CD8}" srcOrd="0" destOrd="0" parTransId="{5B28333E-6872-4150-9F6E-68C65CEB783D}" sibTransId="{D42753D8-A29D-4FDF-BE38-413FB58A883E}"/>
    <dgm:cxn modelId="{C61D5B20-99A9-42CF-9F41-7F3621B4713E}" type="presOf" srcId="{664C7377-4CF4-4735-9AAD-F675E57572BE}" destId="{0916794A-6196-49EA-A535-33F21098B209}" srcOrd="0" destOrd="0" presId="urn:microsoft.com/office/officeart/2005/8/layout/lProcess1"/>
    <dgm:cxn modelId="{338C2E10-FC51-44CC-A697-131C56392815}" type="presOf" srcId="{A22E3B3F-D0B3-4F5F-A24C-70E95A612CD8}" destId="{94FF4614-0E86-4A5B-B311-2AEBA95758FF}" srcOrd="0" destOrd="0" presId="urn:microsoft.com/office/officeart/2005/8/layout/lProcess1"/>
    <dgm:cxn modelId="{FFD462DD-8785-4190-B8D5-E3AF64485A81}" type="presParOf" srcId="{1895779C-85C4-4821-856B-E6F5341F9D41}" destId="{55E06681-B713-440B-8F71-9A94307CC757}" srcOrd="0" destOrd="0" presId="urn:microsoft.com/office/officeart/2005/8/layout/lProcess1"/>
    <dgm:cxn modelId="{845CA585-0494-440B-93D5-2B05EFA7F996}" type="presParOf" srcId="{55E06681-B713-440B-8F71-9A94307CC757}" destId="{D75555AF-42A3-485A-BD5F-31C2089E840C}" srcOrd="0" destOrd="0" presId="urn:microsoft.com/office/officeart/2005/8/layout/lProcess1"/>
    <dgm:cxn modelId="{AFCE4D98-2D3A-42DF-AD1B-FD6029F89AE1}" type="presParOf" srcId="{55E06681-B713-440B-8F71-9A94307CC757}" destId="{5689FB50-7253-453F-ACED-BB001ACA0C4A}" srcOrd="1" destOrd="0" presId="urn:microsoft.com/office/officeart/2005/8/layout/lProcess1"/>
    <dgm:cxn modelId="{A589ED76-CEFD-49E1-BBC8-C54A21686588}" type="presParOf" srcId="{55E06681-B713-440B-8F71-9A94307CC757}" destId="{94FF4614-0E86-4A5B-B311-2AEBA95758FF}" srcOrd="2" destOrd="0" presId="urn:microsoft.com/office/officeart/2005/8/layout/lProcess1"/>
    <dgm:cxn modelId="{1D5D7885-9862-4F4D-BEE9-30EFC7DFDF39}" type="presParOf" srcId="{55E06681-B713-440B-8F71-9A94307CC757}" destId="{9EE43898-2941-480D-B4A3-B501FA9C5CFC}" srcOrd="3" destOrd="0" presId="urn:microsoft.com/office/officeart/2005/8/layout/lProcess1"/>
    <dgm:cxn modelId="{D187C0EC-3740-4F04-BD39-5D66DD6AE7A4}" type="presParOf" srcId="{55E06681-B713-440B-8F71-9A94307CC757}" destId="{DDF404F9-CBC2-47E6-BF0D-5C1FD9579D68}" srcOrd="4" destOrd="0" presId="urn:microsoft.com/office/officeart/2005/8/layout/lProcess1"/>
    <dgm:cxn modelId="{6C77D711-C3FB-4994-B8C1-AF4D4D3EDF1C}" type="presParOf" srcId="{1895779C-85C4-4821-856B-E6F5341F9D41}" destId="{7413FCAD-0814-49F3-821B-19998CBAAD9B}" srcOrd="1" destOrd="0" presId="urn:microsoft.com/office/officeart/2005/8/layout/lProcess1"/>
    <dgm:cxn modelId="{6DBEF80C-D6B4-4A18-B85C-8F2D7DC07E64}" type="presParOf" srcId="{1895779C-85C4-4821-856B-E6F5341F9D41}" destId="{0979841E-81BF-4F32-BC03-8AA7A93B58E2}" srcOrd="2" destOrd="0" presId="urn:microsoft.com/office/officeart/2005/8/layout/lProcess1"/>
    <dgm:cxn modelId="{718EA118-3292-4980-87FB-937239D8BF99}" type="presParOf" srcId="{0979841E-81BF-4F32-BC03-8AA7A93B58E2}" destId="{3D02FC07-D78C-44E1-9254-EAAF994D95E5}" srcOrd="0" destOrd="0" presId="urn:microsoft.com/office/officeart/2005/8/layout/lProcess1"/>
    <dgm:cxn modelId="{A575BB29-1173-480D-A36E-4493C7BB3A9E}" type="presParOf" srcId="{0979841E-81BF-4F32-BC03-8AA7A93B58E2}" destId="{0916794A-6196-49EA-A535-33F21098B209}" srcOrd="1" destOrd="0" presId="urn:microsoft.com/office/officeart/2005/8/layout/lProcess1"/>
    <dgm:cxn modelId="{58919432-5B09-4FD7-812C-8A84A1931080}" type="presParOf" srcId="{0979841E-81BF-4F32-BC03-8AA7A93B58E2}" destId="{3077B1CF-1A26-43DE-86E5-A2224C10EC38}" srcOrd="2" destOrd="0" presId="urn:microsoft.com/office/officeart/2005/8/layout/lProcess1"/>
    <dgm:cxn modelId="{758143B7-7ED2-4BB8-864D-F1E7C1DF3F02}" type="presParOf" srcId="{0979841E-81BF-4F32-BC03-8AA7A93B58E2}" destId="{330B944A-3808-4030-BA03-57F47751B9FD}" srcOrd="3" destOrd="0" presId="urn:microsoft.com/office/officeart/2005/8/layout/lProcess1"/>
    <dgm:cxn modelId="{A6004499-7C1E-4077-983A-42F233BBE089}" type="presParOf" srcId="{0979841E-81BF-4F32-BC03-8AA7A93B58E2}" destId="{29B370D6-E323-41A9-A4C4-54C2F1F9D9E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55AF-42A3-485A-BD5F-31C2089E840C}">
      <dsp:nvSpPr>
        <dsp:cNvPr id="0" name=""/>
        <dsp:cNvSpPr/>
      </dsp:nvSpPr>
      <dsp:spPr>
        <a:xfrm>
          <a:off x="64488" y="122953"/>
          <a:ext cx="5446775" cy="1009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Стандарт</a:t>
          </a:r>
          <a:endParaRPr lang="uk-UA" sz="3100" kern="1200" dirty="0"/>
        </a:p>
      </dsp:txBody>
      <dsp:txXfrm>
        <a:off x="64488" y="122953"/>
        <a:ext cx="5446775" cy="1009769"/>
      </dsp:txXfrm>
    </dsp:sp>
    <dsp:sp modelId="{5689FB50-7253-453F-ACED-BB001ACA0C4A}">
      <dsp:nvSpPr>
        <dsp:cNvPr id="0" name=""/>
        <dsp:cNvSpPr/>
      </dsp:nvSpPr>
      <dsp:spPr>
        <a:xfrm rot="5551314">
          <a:off x="2640704" y="1220508"/>
          <a:ext cx="187217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F4614-0E86-4A5B-B311-2AEBA95758FF}">
      <dsp:nvSpPr>
        <dsp:cNvPr id="0" name=""/>
        <dsp:cNvSpPr/>
      </dsp:nvSpPr>
      <dsp:spPr>
        <a:xfrm>
          <a:off x="707388" y="1506795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    Модельна/-і навчальна/-і програма/-и</a:t>
          </a:r>
          <a:endParaRPr lang="uk-UA" sz="2800" kern="1200" dirty="0"/>
        </a:p>
      </dsp:txBody>
      <dsp:txXfrm>
        <a:off x="707388" y="1506795"/>
        <a:ext cx="4039076" cy="1009769"/>
      </dsp:txXfrm>
    </dsp:sp>
    <dsp:sp modelId="{9EE43898-2941-480D-B4A3-B501FA9C5CFC}">
      <dsp:nvSpPr>
        <dsp:cNvPr id="0" name=""/>
        <dsp:cNvSpPr/>
      </dsp:nvSpPr>
      <dsp:spPr>
        <a:xfrm rot="6264001">
          <a:off x="2427609" y="2628365"/>
          <a:ext cx="236585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404F9-CBC2-47E6-BF0D-5C1FD9579D68}">
      <dsp:nvSpPr>
        <dsp:cNvPr id="0" name=""/>
        <dsp:cNvSpPr/>
      </dsp:nvSpPr>
      <dsp:spPr>
        <a:xfrm>
          <a:off x="0" y="2916875"/>
          <a:ext cx="4729758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Навчальні програми</a:t>
          </a:r>
          <a:endParaRPr lang="uk-UA" sz="2800" kern="1200" dirty="0"/>
        </a:p>
      </dsp:txBody>
      <dsp:txXfrm>
        <a:off x="0" y="2916875"/>
        <a:ext cx="4729758" cy="1009769"/>
      </dsp:txXfrm>
    </dsp:sp>
    <dsp:sp modelId="{3D02FC07-D78C-44E1-9254-EAAF994D95E5}">
      <dsp:nvSpPr>
        <dsp:cNvPr id="0" name=""/>
        <dsp:cNvSpPr/>
      </dsp:nvSpPr>
      <dsp:spPr>
        <a:xfrm>
          <a:off x="6019323" y="96952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Базовий навчальний план</a:t>
          </a:r>
          <a:endParaRPr lang="uk-UA" sz="3100" kern="1200" dirty="0"/>
        </a:p>
      </dsp:txBody>
      <dsp:txXfrm>
        <a:off x="6019323" y="96952"/>
        <a:ext cx="4039076" cy="1009769"/>
      </dsp:txXfrm>
    </dsp:sp>
    <dsp:sp modelId="{0916794A-6196-49EA-A535-33F21098B209}">
      <dsp:nvSpPr>
        <dsp:cNvPr id="0" name=""/>
        <dsp:cNvSpPr/>
      </dsp:nvSpPr>
      <dsp:spPr>
        <a:xfrm rot="5408629">
          <a:off x="7937073" y="1218403"/>
          <a:ext cx="200037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7B1CF-1A26-43DE-86E5-A2224C10EC38}">
      <dsp:nvSpPr>
        <dsp:cNvPr id="0" name=""/>
        <dsp:cNvSpPr/>
      </dsp:nvSpPr>
      <dsp:spPr>
        <a:xfrm>
          <a:off x="6015784" y="1506795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Типовий навчальний план</a:t>
          </a:r>
          <a:endParaRPr lang="uk-UA" sz="2800" kern="1200" dirty="0"/>
        </a:p>
      </dsp:txBody>
      <dsp:txXfrm>
        <a:off x="6015784" y="1506795"/>
        <a:ext cx="4039076" cy="1009769"/>
      </dsp:txXfrm>
    </dsp:sp>
    <dsp:sp modelId="{330B944A-3808-4030-BA03-57F47751B9FD}">
      <dsp:nvSpPr>
        <dsp:cNvPr id="0" name=""/>
        <dsp:cNvSpPr/>
      </dsp:nvSpPr>
      <dsp:spPr>
        <a:xfrm rot="5400000">
          <a:off x="7946968" y="2604919"/>
          <a:ext cx="176709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70D6-E323-41A9-A4C4-54C2F1F9D9EF}">
      <dsp:nvSpPr>
        <dsp:cNvPr id="0" name=""/>
        <dsp:cNvSpPr/>
      </dsp:nvSpPr>
      <dsp:spPr>
        <a:xfrm>
          <a:off x="6015784" y="2869983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Робочий навчальний план</a:t>
          </a:r>
          <a:endParaRPr lang="uk-UA" sz="2800" kern="1200" dirty="0"/>
        </a:p>
      </dsp:txBody>
      <dsp:txXfrm>
        <a:off x="6015784" y="2869983"/>
        <a:ext cx="4039076" cy="1009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A3C0-77D4-47D7-BE96-6C2CF618C2E7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2744-A5E0-4850-8CC3-B29492D5FDE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001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1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94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812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421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5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44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989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495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023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512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10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9E005D-BF56-4243-9B9C-54D56AB2D94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15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63751" y="4581526"/>
            <a:ext cx="804333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uk-UA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218" y="333376"/>
            <a:ext cx="4607983" cy="56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518" y="1050926"/>
            <a:ext cx="68707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українська школа: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Державний  стандарт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початкової освіти:практичний аспект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646" y="3925765"/>
            <a:ext cx="2524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5"/>
          <p:cNvSpPr>
            <a:spLocks noGrp="1"/>
          </p:cNvSpPr>
          <p:nvPr/>
        </p:nvSpPr>
        <p:spPr bwMode="auto">
          <a:xfrm>
            <a:off x="709246" y="5828566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3835802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2"/>
                </a:solidFill>
              </a:rPr>
              <a:t>Продовження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У програмі визначено такі </a:t>
            </a:r>
            <a: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рекомендовані форми організації освітнього  процесу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, якими досягається реалізація очікуваних результатів: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дослідження;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інформаційні та мистецькі проекти;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сюжетно-рольові ігри;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інсценізації;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моделювання;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ситуаційні вправи;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екскурсії;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дитяче </a:t>
            </a:r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4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Продовження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Освітні результати представлено по циклах: 1-2 та 3-4 клас.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Інтегрований предмет “Я досліджую світ ” забезпечують 7 годин на тиждень;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Зміст навчання запропоновано окремо у кінці кожної змістової лінії.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Галузь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“Мистецтво”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включає 3 змістові лінії: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”Художньо-практична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діяльність ”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“Сприймання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інтерпритація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мистецтва”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“Комунікація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мистецтво”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Образотворче мистецтво та музичне мистецтво у програмі не розділено, тому вчителі повинні вилучити з програми ті освітні результати, які зможуть реалізувати в рамках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своїх предметів та  укласти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календарне планування.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2800" dirty="0" smtClean="0">
                <a:solidFill>
                  <a:schemeClr val="accent2"/>
                </a:solidFill>
              </a:rPr>
              <a:t>Програма під редакцією О. Я Савченко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Інтегрований курс “Я досліджую світ реалізується ” протягом трьох годин та тиждень.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У галузях представлено не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язкові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результати навчання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 навчання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навчання  та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 навчання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одній таблиці.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Відсутні індекси, які  співвідносять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змістовими лініями 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язковими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результатами навчання, визначеними у Стандарті.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Очікувані результати подано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 кінець циклу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на кінець1, 2 року навчання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окремо, що про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ічить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принципу поділу </a:t>
            </a:r>
            <a:r>
              <a:rPr 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цикли.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08" y="0"/>
            <a:ext cx="4747846" cy="1336431"/>
          </a:xfrm>
        </p:spPr>
        <p:txBody>
          <a:bodyPr>
            <a:normAutofit/>
          </a:bodyPr>
          <a:lstStyle/>
          <a:p>
            <a:pPr lvl="0" defTabSz="449263"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2400" spc="0" dirty="0" smtClean="0">
                <a:solidFill>
                  <a:srgbClr val="002060"/>
                </a:solidFill>
                <a:latin typeface="Comic Sans MS" pitchFamily="66" charset="0"/>
                <a:cs typeface="Lucida Sans Unicode" pitchFamily="34" charset="0"/>
              </a:rPr>
              <a:t>Не </a:t>
            </a:r>
            <a:r>
              <a:rPr lang="uk-UA" altLang="uk-UA" sz="2400" spc="0" dirty="0">
                <a:solidFill>
                  <a:srgbClr val="002060"/>
                </a:solidFill>
                <a:latin typeface="Comic Sans MS" pitchFamily="66" charset="0"/>
                <a:cs typeface="Lucida Sans Unicode" pitchFamily="34" charset="0"/>
              </a:rPr>
              <a:t>конкуренція, а співпраця в учительських спільнотах – 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700" y="1733549"/>
            <a:ext cx="53636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158" y="276958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657" y="1733549"/>
            <a:ext cx="2524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15158" y="4525487"/>
            <a:ext cx="37727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uk-UA" sz="2400" dirty="0" smtClean="0">
              <a:solidFill>
                <a:srgbClr val="002060"/>
              </a:solidFill>
              <a:latin typeface="Comic Sans MS" pitchFamily="66" charset="0"/>
              <a:ea typeface="+mj-ea"/>
              <a:cs typeface="Lucida Sans Unicode" pitchFamily="34" charset="0"/>
            </a:endParaRPr>
          </a:p>
          <a:p>
            <a:r>
              <a:rPr lang="uk-UA" altLang="uk-UA" sz="2400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основа </a:t>
            </a:r>
            <a:r>
              <a:rPr lang="uk-UA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успіху </a:t>
            </a:r>
            <a:endParaRPr lang="uk-UA" altLang="uk-UA" sz="2400" dirty="0" smtClean="0">
              <a:solidFill>
                <a:srgbClr val="002060"/>
              </a:solidFill>
              <a:latin typeface="Comic Sans MS" pitchFamily="66" charset="0"/>
              <a:ea typeface="+mj-ea"/>
              <a:cs typeface="Lucida Sans Unicode" pitchFamily="34" charset="0"/>
            </a:endParaRPr>
          </a:p>
          <a:p>
            <a:r>
              <a:rPr lang="uk-UA" altLang="uk-UA" sz="2400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під </a:t>
            </a:r>
            <a:r>
              <a:rPr lang="uk-UA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час впровадження Стандарту.</a:t>
            </a:r>
            <a:r>
              <a:rPr lang="ru-RU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/>
            </a:r>
            <a:br>
              <a:rPr lang="ru-RU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6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accent2"/>
                </a:solidFill>
              </a:rPr>
              <a:t>Мета</a:t>
            </a:r>
            <a:endParaRPr lang="uk-UA" sz="80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64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3800" b="1" i="1" dirty="0" smtClean="0">
                <a:solidFill>
                  <a:schemeClr val="accent1"/>
                </a:solidFill>
              </a:rPr>
              <a:t>Всебічний розвиток</a:t>
            </a:r>
            <a:r>
              <a:rPr lang="uk-UA" sz="3800" dirty="0" smtClean="0"/>
              <a:t> </a:t>
            </a:r>
            <a:r>
              <a:rPr lang="uk-UA" sz="3800" dirty="0"/>
              <a:t>дитини </a:t>
            </a:r>
            <a:r>
              <a:rPr lang="uk-UA" sz="3800" dirty="0" smtClean="0"/>
              <a:t>, </a:t>
            </a:r>
            <a:r>
              <a:rPr lang="uk-UA" sz="3800" dirty="0">
                <a:solidFill>
                  <a:srgbClr val="FF0000"/>
                </a:solidFill>
              </a:rPr>
              <a:t>її </a:t>
            </a:r>
            <a:r>
              <a:rPr lang="uk-UA" sz="3800" dirty="0" smtClean="0">
                <a:solidFill>
                  <a:srgbClr val="FF0000"/>
                </a:solidFill>
              </a:rPr>
              <a:t> талантів, здібностей, </a:t>
            </a:r>
            <a:r>
              <a:rPr lang="uk-UA" sz="3800" dirty="0" err="1" smtClean="0">
                <a:solidFill>
                  <a:srgbClr val="FF0000"/>
                </a:solidFill>
              </a:rPr>
              <a:t>компетентностей</a:t>
            </a:r>
            <a:r>
              <a:rPr lang="uk-UA" sz="3800" dirty="0" smtClean="0"/>
              <a:t> </a:t>
            </a:r>
            <a:r>
              <a:rPr lang="uk-UA" sz="3800" dirty="0" smtClean="0">
                <a:solidFill>
                  <a:srgbClr val="FF0000"/>
                </a:solidFill>
              </a:rPr>
              <a:t>та наскрізних умінь </a:t>
            </a:r>
            <a:r>
              <a:rPr lang="uk-UA" sz="3800" dirty="0" smtClean="0"/>
              <a:t>відповідно до вікових та індивідуальних особливостей і потреб;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формування </a:t>
            </a:r>
            <a:r>
              <a:rPr lang="uk-UA" sz="3800" dirty="0"/>
              <a:t>загальнолюдських </a:t>
            </a:r>
            <a:r>
              <a:rPr lang="uk-UA" sz="3800" b="1" i="1" dirty="0" smtClean="0">
                <a:solidFill>
                  <a:schemeClr val="accent1"/>
                </a:solidFill>
              </a:rPr>
              <a:t>цінностей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3800" dirty="0" smtClean="0"/>
              <a:t>розвиток </a:t>
            </a:r>
            <a:r>
              <a:rPr lang="uk-UA" sz="3800" b="1" i="1" dirty="0">
                <a:solidFill>
                  <a:schemeClr val="accent1"/>
                </a:solidFill>
              </a:rPr>
              <a:t>самостійності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плекання </a:t>
            </a:r>
            <a:r>
              <a:rPr lang="uk-UA" sz="3800" b="1" i="1" dirty="0" smtClean="0">
                <a:solidFill>
                  <a:schemeClr val="accent1"/>
                </a:solidFill>
              </a:rPr>
              <a:t>творчості й допитливості</a:t>
            </a:r>
            <a:r>
              <a:rPr lang="en-US" sz="3800" dirty="0" smtClean="0"/>
              <a:t> </a:t>
            </a:r>
            <a:r>
              <a:rPr lang="uk-UA" sz="3800" dirty="0" smtClean="0"/>
              <a:t> </a:t>
            </a:r>
            <a:endParaRPr lang="en-US" sz="3800" dirty="0" smtClean="0"/>
          </a:p>
          <a:p>
            <a:pPr marL="0" indent="0">
              <a:buNone/>
            </a:pPr>
            <a:r>
              <a:rPr lang="uk-UA" sz="3800" dirty="0"/>
              <a:t>	</a:t>
            </a: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201616" y="5922351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27206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35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ru-RU" sz="3600" b="1" i="1" dirty="0" err="1" smtClean="0">
                <a:solidFill>
                  <a:schemeClr val="accent2"/>
                </a:solidFill>
              </a:rPr>
              <a:t>Компетентнісний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підхід</a:t>
            </a:r>
            <a:r>
              <a:rPr lang="ru-RU" sz="3600" b="1" i="1" dirty="0" smtClean="0">
                <a:solidFill>
                  <a:schemeClr val="accent2"/>
                </a:solidFill>
              </a:rPr>
              <a:t> до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освітнього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процесу</a:t>
            </a:r>
            <a:r>
              <a:rPr lang="ru-RU" sz="3600" b="1" i="1" dirty="0">
                <a:solidFill>
                  <a:schemeClr val="accent2"/>
                </a:solidFill>
              </a:rPr>
              <a:t/>
            </a:r>
            <a:br>
              <a:rPr lang="ru-RU" sz="3600" b="1" i="1" dirty="0">
                <a:solidFill>
                  <a:schemeClr val="accent2"/>
                </a:solidFill>
              </a:rPr>
            </a:br>
            <a:endParaRPr lang="uk-UA" sz="36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75693"/>
            <a:ext cx="10058400" cy="44664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1.Вільне володіння державною мовою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Здатність спілкуватися рідною(у разі відмінності від державної) та іноземною мовами.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3.Математична компетентність.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Компетентності у  галузі природничих  наук.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Інноваційність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передбачає відкритість до нових ідей, ініціювання змін у близькому середовищі.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Екологічна компетентність.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Інформаційно-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комунікаційна компетентність.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8.Навчання упродовж  життя.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9. Громадянські  та соціальні компетентності.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Культурна компетентність, що передбачає  залучення  до різних видів мистецької творчості шляхом розкриття і розвитку природних здібностей, творчого вираження особистості.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Підприємливість та фінансова грамотність.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1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>Вміння, спільні для всіх </a:t>
            </a:r>
            <a:r>
              <a:rPr lang="uk-UA" dirty="0" err="1" smtClean="0">
                <a:solidFill>
                  <a:schemeClr val="accent2"/>
                </a:solidFill>
              </a:rPr>
              <a:t>компетентностей</a:t>
            </a:r>
            <a:r>
              <a:rPr lang="uk-UA" dirty="0" smtClean="0">
                <a:solidFill>
                  <a:schemeClr val="accent2"/>
                </a:solidFill>
              </a:rPr>
              <a:t>,що передбачають вибір методів навчання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Читання з розумінням.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Уміння висловлювати власну думку усно і письмово.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Критичне та системне мислення.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Творчість 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Ініціативність.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Здатність логічно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обгрунтовувати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позицію.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Вміння конструктивно керувати емоціями.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Вміння оцінювати ризики, приймати рішення,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проблеми.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Вміння співпрацювати  з іншими особами.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173" y="38038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accent2"/>
                </a:solidFill>
              </a:rPr>
              <a:t>Якими підходами, методами, формами діяльності  досягати </a:t>
            </a:r>
            <a:r>
              <a:rPr lang="uk-UA" sz="3600" dirty="0" err="1" smtClean="0">
                <a:solidFill>
                  <a:schemeClr val="accent2"/>
                </a:solidFill>
              </a:rPr>
              <a:t>міжпредметних</a:t>
            </a:r>
            <a:r>
              <a:rPr lang="uk-UA" sz="3600" dirty="0" smtClean="0">
                <a:solidFill>
                  <a:schemeClr val="accent2"/>
                </a:solidFill>
              </a:rPr>
              <a:t> </a:t>
            </a:r>
            <a:r>
              <a:rPr lang="uk-UA" sz="3600" dirty="0" err="1" smtClean="0">
                <a:solidFill>
                  <a:schemeClr val="accent2"/>
                </a:solidFill>
              </a:rPr>
              <a:t>загальнонавчальних</a:t>
            </a:r>
            <a:r>
              <a:rPr lang="uk-UA" sz="3600" dirty="0" smtClean="0">
                <a:solidFill>
                  <a:schemeClr val="accent2"/>
                </a:solidFill>
              </a:rPr>
              <a:t> умінь?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Підходи: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зорієнтований.</a:t>
            </a:r>
          </a:p>
          <a:p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 навчання будується на створенні проблемної ситуації</a:t>
            </a:r>
          </a:p>
          <a:p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Процес навчання є завжди  навчання  діяльності</a:t>
            </a:r>
          </a:p>
          <a:p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Навчання діяльності  припускає спільну навчальну – пізнавальну  діяльність групи під керівництвом  вчителя.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Методи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критичного мислення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інтерактивного навчання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тренінгового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Продовження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Форми роботи: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Парна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Групова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Кооперативне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>Освітні галузі стандарту  (9)</a:t>
            </a:r>
            <a:r>
              <a:rPr lang="uk-UA" sz="7200" b="1" i="1" dirty="0" smtClean="0">
                <a:solidFill>
                  <a:schemeClr val="accent2"/>
                </a:solidFill>
              </a:rPr>
              <a:t/>
            </a:r>
            <a:br>
              <a:rPr lang="uk-UA" sz="7200" b="1" i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Мовно-літературна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 Математична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рироднича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Технологічна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Інформатична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Соціальна і 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язбережувальна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Громадянська та історична.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Мистецька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Фізкультурна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игнута догори стрілка 18"/>
          <p:cNvSpPr/>
          <p:nvPr/>
        </p:nvSpPr>
        <p:spPr>
          <a:xfrm>
            <a:off x="973016" y="1541231"/>
            <a:ext cx="6693876" cy="2030437"/>
          </a:xfrm>
          <a:prstGeom prst="curvedDownArrow">
            <a:avLst>
              <a:gd name="adj1" fmla="val 25000"/>
              <a:gd name="adj2" fmla="val 517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5" y="286603"/>
            <a:ext cx="11652738" cy="1450757"/>
          </a:xfrm>
        </p:spPr>
        <p:txBody>
          <a:bodyPr>
            <a:normAutofit fontScale="90000"/>
          </a:bodyPr>
          <a:lstStyle/>
          <a:p>
            <a:r>
              <a:rPr lang="uk-UA" sz="5400" b="1" dirty="0" err="1" smtClean="0">
                <a:solidFill>
                  <a:schemeClr val="accent2"/>
                </a:solidFill>
              </a:rPr>
              <a:t>Взаємозв</a:t>
            </a:r>
            <a:r>
              <a:rPr lang="en-US" sz="5400" b="1" dirty="0" smtClean="0">
                <a:solidFill>
                  <a:schemeClr val="accent2"/>
                </a:solidFill>
              </a:rPr>
              <a:t>’</a:t>
            </a:r>
            <a:r>
              <a:rPr lang="uk-UA" sz="5400" b="1" dirty="0" err="1" smtClean="0">
                <a:solidFill>
                  <a:schemeClr val="accent2"/>
                </a:solidFill>
              </a:rPr>
              <a:t>язки</a:t>
            </a:r>
            <a:r>
              <a:rPr lang="uk-UA" sz="5400" b="1" dirty="0" smtClean="0">
                <a:solidFill>
                  <a:schemeClr val="accent2"/>
                </a:solidFill>
              </a:rPr>
              <a:t> похідних документів</a:t>
            </a:r>
            <a:endParaRPr lang="uk-UA" sz="5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9850725"/>
              </p:ext>
            </p:extLst>
          </p:nvPr>
        </p:nvGraphicFramePr>
        <p:xfrm>
          <a:off x="1781907" y="1822288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ілка вниз 9"/>
          <p:cNvSpPr/>
          <p:nvPr/>
        </p:nvSpPr>
        <p:spPr>
          <a:xfrm>
            <a:off x="1776050" y="2813539"/>
            <a:ext cx="738555" cy="2309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Кільце 7"/>
          <p:cNvSpPr/>
          <p:nvPr/>
        </p:nvSpPr>
        <p:spPr>
          <a:xfrm>
            <a:off x="7043859" y="1992924"/>
            <a:ext cx="1009896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4167554" y="2880122"/>
            <a:ext cx="484632" cy="539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низ 11"/>
          <p:cNvSpPr/>
          <p:nvPr/>
        </p:nvSpPr>
        <p:spPr>
          <a:xfrm>
            <a:off x="4124530" y="4355064"/>
            <a:ext cx="437740" cy="480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 rot="10800000">
            <a:off x="6570399" y="3626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620" y="4851522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нутий кут 13"/>
          <p:cNvSpPr/>
          <p:nvPr/>
        </p:nvSpPr>
        <p:spPr>
          <a:xfrm>
            <a:off x="35170" y="4251447"/>
            <a:ext cx="1553311" cy="2286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Освітня програма закладу </a:t>
            </a:r>
          </a:p>
          <a:p>
            <a:pPr algn="ctr"/>
            <a:r>
              <a:rPr lang="uk-UA" dirty="0" smtClean="0"/>
              <a:t>освіти</a:t>
            </a:r>
          </a:p>
          <a:p>
            <a:pPr algn="ctr"/>
            <a:endParaRPr lang="uk-UA" dirty="0"/>
          </a:p>
        </p:txBody>
      </p:sp>
      <p:sp>
        <p:nvSpPr>
          <p:cNvPr id="15" name="Загнутий кут 14"/>
          <p:cNvSpPr/>
          <p:nvPr/>
        </p:nvSpPr>
        <p:spPr>
          <a:xfrm>
            <a:off x="87923" y="2114139"/>
            <a:ext cx="1295400" cy="199292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Типова (рамкова) </a:t>
            </a:r>
            <a:r>
              <a:rPr lang="uk-UA" sz="1400" dirty="0" smtClean="0"/>
              <a:t>освітня програма</a:t>
            </a:r>
          </a:p>
          <a:p>
            <a:pPr algn="ctr"/>
            <a:r>
              <a:rPr lang="uk-UA" sz="1400" dirty="0" smtClean="0"/>
              <a:t>(передбачено проектом Закону «Про освіту»)</a:t>
            </a:r>
            <a:endParaRPr lang="uk-UA" sz="1400" dirty="0"/>
          </a:p>
        </p:txBody>
      </p:sp>
      <p:sp>
        <p:nvSpPr>
          <p:cNvPr id="18" name="Вигнута донизу стрілка 17"/>
          <p:cNvSpPr/>
          <p:nvPr/>
        </p:nvSpPr>
        <p:spPr>
          <a:xfrm>
            <a:off x="1383322" y="5216359"/>
            <a:ext cx="5978769" cy="9734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Типові навчальні програми (2 варіанти)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Під керівництвом Шияна Р. Б. 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  до мети та загальних цілей , окреслених у  Державному стандарті  початкової освіти , визначено завдання, які має реалізувати вчитель  у рамках кожної галузі. 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подано за 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змістовими лініями і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співвіднесено за 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допомогою індексів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язковими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результатами навчання, визначеними у Стандарті.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Наприклад,  індекс   2 МИО2-2.2-3 означає: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2-клас;</a:t>
            </a:r>
          </a:p>
          <a:p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МИО-Мистецька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освітня галузь ;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Перша цифра після абревіатури МИО   (2)означає номер змістової лінії галузі;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Друга цифра після тире (2) означає  порядковий номер загальної цілі у Стандарті;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Перша цифра після крапки (2)означає порядковий номер 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язкового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результату навчання;</a:t>
            </a:r>
          </a:p>
          <a:p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Остання цифра (3)</a:t>
            </a:r>
            <a:r>
              <a:rPr lang="uk-UA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-порядковий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номер очікуваного результату навчання.</a:t>
            </a:r>
          </a:p>
          <a:p>
            <a:endParaRPr lang="uk-UA" sz="3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1795</TotalTime>
  <Words>649</Words>
  <Application>Microsoft Office PowerPoint</Application>
  <PresentationFormat>Произвольный</PresentationFormat>
  <Paragraphs>100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Ретроспектива</vt:lpstr>
      <vt:lpstr>Слайд 1</vt:lpstr>
      <vt:lpstr>Мета</vt:lpstr>
      <vt:lpstr> Компетентнісний підхід до освітнього процесу </vt:lpstr>
      <vt:lpstr> Вміння, спільні для всіх компетентностей,що передбачають вибір методів навчання</vt:lpstr>
      <vt:lpstr>Якими підходами, методами, формами діяльності  досягати міжпредметних загальнонавчальних умінь? </vt:lpstr>
      <vt:lpstr>Продовження</vt:lpstr>
      <vt:lpstr>      Освітні галузі стандарту  (9) </vt:lpstr>
      <vt:lpstr>Взаємозв’язки похідних документів</vt:lpstr>
      <vt:lpstr>Типові навчальні програми (2 варіанти)</vt:lpstr>
      <vt:lpstr>Продовження</vt:lpstr>
      <vt:lpstr>Продовження</vt:lpstr>
      <vt:lpstr> Програма під редакцією О. Я Савченко</vt:lpstr>
      <vt:lpstr>Не конкуренція, а співпраця в учительських спільнотах –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з Мови</dc:title>
  <dc:creator>adm</dc:creator>
  <cp:lastModifiedBy>User</cp:lastModifiedBy>
  <cp:revision>90</cp:revision>
  <dcterms:created xsi:type="dcterms:W3CDTF">2017-02-27T15:27:57Z</dcterms:created>
  <dcterms:modified xsi:type="dcterms:W3CDTF">2018-03-13T11:37:09Z</dcterms:modified>
</cp:coreProperties>
</file>