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70" r:id="rId6"/>
    <p:sldId id="272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1" r:id="rId15"/>
    <p:sldId id="275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99FF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 varScale="1">
        <p:scale>
          <a:sx n="91" d="100"/>
          <a:sy n="91" d="100"/>
        </p:scale>
        <p:origin x="-12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6B94A-5AAD-44F2-B00C-9B26EDB7F229}" type="datetimeFigureOut">
              <a:rPr lang="uk-UA" smtClean="0"/>
              <a:pPr/>
              <a:t>13.02.2012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AFEE3-B17D-43DD-9EB4-059EEF88287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C58B6-0509-44C9-A8AF-E874C3FA7539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87313"/>
            <a:ext cx="7772400" cy="1470025"/>
          </a:xfrm>
          <a:solidFill>
            <a:schemeClr val="bg1">
              <a:alpha val="39999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24325"/>
            <a:ext cx="6400800" cy="1752600"/>
          </a:xfrm>
          <a:ln w="9525">
            <a:noFill/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5EC3E7-0AC1-4D15-8F37-EE18A0B80386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F861E-594D-475C-B3DC-ADE7161FE38B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9CE33-8E63-408A-A47E-E6697F130C9E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EC3E7-0AC1-4D15-8F37-EE18A0B803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CCFA-63F1-4B80-9526-E34A7DF3E34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2E52-4DE7-409F-AE47-B5AF1696881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263F-EF30-44B3-B6DA-D726915CB74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FF18-1142-40DE-BF22-E0D9D01923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7F5D-8491-4D8C-B59E-D3667EA303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10CB-667B-4AEC-B616-66C75E380FC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73C77-BBD8-4EFA-B518-B51991A061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ECCFA-63F1-4B80-9526-E34A7DF3E34D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57236-F508-4DC3-89EC-0A445B86371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F861E-594D-475C-B3DC-ADE7161FE3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9CE33-8E63-408A-A47E-E6697F130C9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12E52-4DE7-409F-AE47-B5AF16968816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A263F-EF30-44B3-B6DA-D726915CB744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7FF18-1142-40DE-BF22-E0D9D0192363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C7F5D-8491-4D8C-B59E-D3667EA303AC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110CB-667B-4AEC-B616-66C75E380FCC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73C77-BBD8-4EFA-B518-B51991A0615C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57236-F508-4DC3-89EC-0A445B86371F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int1234ыярфенш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2335213" cy="179863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317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308A278-9D6F-4D1D-A5BD-0735043CF337}" type="slidenum">
              <a:rPr lang="ru-RU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8A278-9D6F-4D1D-A5BD-0735043CF33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botinok.co.il/upload/show.php?pic=eed96715a256a2825c2acd86e3929a63_03-03-30-hanami-rikugien-0.jpg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Безпечний Інтернет\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786322"/>
            <a:ext cx="6586134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Інтернет-БЕЗПЕКИ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1500174"/>
            <a:ext cx="621510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73050">
              <a:lnSpc>
                <a:spcPct val="150000"/>
              </a:lnSpc>
              <a:tabLst>
                <a:tab pos="6818313" algn="l"/>
              </a:tabLst>
            </a:pPr>
            <a:r>
              <a:rPr lang="ru-RU" sz="2800" dirty="0" err="1"/>
              <a:t>Нікому</a:t>
            </a:r>
            <a:r>
              <a:rPr lang="ru-RU" sz="2800" dirty="0"/>
              <a:t> не </a:t>
            </a:r>
            <a:r>
              <a:rPr lang="ru-RU" sz="2800" dirty="0" smtClean="0"/>
              <a:t>давайте </a:t>
            </a:r>
            <a:r>
              <a:rPr lang="ru-RU" sz="2800" dirty="0" err="1"/>
              <a:t>свій</a:t>
            </a:r>
            <a:r>
              <a:rPr lang="ru-RU" sz="2800" dirty="0"/>
              <a:t> пароль, за </a:t>
            </a:r>
            <a:r>
              <a:rPr lang="ru-RU" sz="2800" dirty="0" err="1"/>
              <a:t>виключенням</a:t>
            </a:r>
            <a:r>
              <a:rPr lang="ru-RU" sz="2800" dirty="0"/>
              <a:t> </a:t>
            </a:r>
            <a:r>
              <a:rPr lang="ru-RU" sz="2800" dirty="0" err="1"/>
              <a:t>дорослих</a:t>
            </a:r>
            <a:r>
              <a:rPr lang="ru-RU" sz="2800" dirty="0"/>
              <a:t> </a:t>
            </a:r>
            <a:r>
              <a:rPr lang="ru-RU" sz="2800" dirty="0" err="1" smtClean="0"/>
              <a:t>вашої</a:t>
            </a:r>
            <a:r>
              <a:rPr lang="ru-RU" sz="2800" dirty="0" smtClean="0"/>
              <a:t>  </a:t>
            </a:r>
            <a:r>
              <a:rPr lang="ru-RU" sz="2800" dirty="0" err="1" smtClean="0"/>
              <a:t>родини</a:t>
            </a:r>
            <a:r>
              <a:rPr lang="ru-RU" sz="2800" dirty="0" smtClean="0"/>
              <a:t>.</a:t>
            </a:r>
          </a:p>
          <a:p>
            <a:pPr lvl="0" indent="273050">
              <a:lnSpc>
                <a:spcPct val="150000"/>
              </a:lnSpc>
              <a:tabLst>
                <a:tab pos="6818313" algn="l"/>
              </a:tabLst>
            </a:pPr>
            <a:r>
              <a:rPr lang="ru-RU" sz="2800" dirty="0" err="1"/>
              <a:t>Ніколи</a:t>
            </a:r>
            <a:r>
              <a:rPr lang="ru-RU" sz="2800" dirty="0"/>
              <a:t> не </a:t>
            </a:r>
            <a:r>
              <a:rPr lang="ru-RU" sz="2800" dirty="0" err="1" smtClean="0"/>
              <a:t>робіть</a:t>
            </a:r>
            <a:r>
              <a:rPr lang="ru-RU" sz="2800" dirty="0" smtClean="0"/>
              <a:t> </a:t>
            </a:r>
            <a:r>
              <a:rPr lang="ru-RU" sz="2800" dirty="0"/>
              <a:t>того,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може</a:t>
            </a:r>
            <a:r>
              <a:rPr lang="ru-RU" sz="2800" dirty="0"/>
              <a:t> </a:t>
            </a:r>
            <a:r>
              <a:rPr lang="ru-RU" sz="2800" dirty="0" err="1"/>
              <a:t>коштувати</a:t>
            </a:r>
            <a:r>
              <a:rPr lang="ru-RU" sz="2800" dirty="0"/>
              <a:t> грошей </a:t>
            </a:r>
            <a:r>
              <a:rPr lang="ru-RU" sz="2800" dirty="0" err="1"/>
              <a:t>вашій</a:t>
            </a:r>
            <a:r>
              <a:rPr lang="ru-RU" sz="2800" dirty="0"/>
              <a:t> </a:t>
            </a:r>
            <a:r>
              <a:rPr lang="ru-RU" sz="2800" dirty="0" err="1"/>
              <a:t>родині</a:t>
            </a:r>
            <a:r>
              <a:rPr lang="ru-RU" sz="2800" dirty="0"/>
              <a:t>, </a:t>
            </a:r>
            <a:r>
              <a:rPr lang="ru-RU" sz="2800" dirty="0" err="1"/>
              <a:t>окрім</a:t>
            </a:r>
            <a:r>
              <a:rPr lang="ru-RU" sz="2800" dirty="0"/>
              <a:t> </a:t>
            </a:r>
            <a:r>
              <a:rPr lang="ru-RU" sz="2800" dirty="0" err="1"/>
              <a:t>випадків</a:t>
            </a:r>
            <a:r>
              <a:rPr lang="ru-RU" sz="2800" dirty="0"/>
              <a:t>, коли </a:t>
            </a:r>
            <a:r>
              <a:rPr lang="ru-RU" sz="2800" dirty="0" err="1"/>
              <a:t>поруч</a:t>
            </a:r>
            <a:r>
              <a:rPr lang="ru-RU" sz="2800" dirty="0"/>
              <a:t> </a:t>
            </a:r>
            <a:r>
              <a:rPr lang="ru-RU" sz="2800" dirty="0" err="1"/>
              <a:t>з</a:t>
            </a:r>
            <a:r>
              <a:rPr lang="ru-RU" sz="2800" dirty="0"/>
              <a:t> вами батьки.</a:t>
            </a:r>
            <a:endParaRPr lang="uk-UA" sz="2800" dirty="0"/>
          </a:p>
        </p:txBody>
      </p:sp>
      <p:pic>
        <p:nvPicPr>
          <p:cNvPr id="21506" name="Picture 2" descr="F:\Безпечний Інтернет\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2071702" cy="257176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scene3d>
            <a:camera prst="perspectiveContrastingRightFacing">
              <a:rot lat="2400000" lon="18963666" rev="213211"/>
            </a:camera>
            <a:lightRig rig="threePt" dir="t"/>
          </a:scene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2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Інтернет-ЕТИКИ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643050"/>
            <a:ext cx="62151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/>
              <a:t>Завжди</a:t>
            </a:r>
            <a:r>
              <a:rPr lang="ru-RU" sz="2800" dirty="0"/>
              <a:t> будьте </a:t>
            </a:r>
            <a:r>
              <a:rPr lang="ru-RU" sz="2800" dirty="0" err="1"/>
              <a:t>ввічливими</a:t>
            </a:r>
            <a:r>
              <a:rPr lang="ru-RU" sz="2800" dirty="0"/>
              <a:t> у </a:t>
            </a:r>
            <a:r>
              <a:rPr lang="ru-RU" sz="2800" dirty="0" err="1"/>
              <a:t>електронному</a:t>
            </a:r>
            <a:r>
              <a:rPr lang="ru-RU" sz="2800" dirty="0"/>
              <a:t> </a:t>
            </a:r>
            <a:r>
              <a:rPr lang="ru-RU" sz="2800" dirty="0" err="1"/>
              <a:t>листуванні</a:t>
            </a:r>
            <a:r>
              <a:rPr lang="ru-RU" sz="2800" dirty="0"/>
              <a:t>,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ваші</a:t>
            </a:r>
            <a:r>
              <a:rPr lang="ru-RU" sz="2800" dirty="0"/>
              <a:t> </a:t>
            </a:r>
            <a:r>
              <a:rPr lang="ru-RU" sz="2800" dirty="0" err="1"/>
              <a:t>кореспонденти</a:t>
            </a:r>
            <a:r>
              <a:rPr lang="ru-RU" sz="2800" dirty="0"/>
              <a:t> </a:t>
            </a:r>
            <a:r>
              <a:rPr lang="ru-RU" sz="2800" dirty="0" err="1"/>
              <a:t>будуть</a:t>
            </a:r>
            <a:r>
              <a:rPr lang="ru-RU" sz="2800" dirty="0"/>
              <a:t> </a:t>
            </a:r>
            <a:r>
              <a:rPr lang="ru-RU" sz="2800" dirty="0" err="1"/>
              <a:t>ввічливими</a:t>
            </a:r>
            <a:r>
              <a:rPr lang="ru-RU" sz="2800" dirty="0"/>
              <a:t> </a:t>
            </a:r>
            <a:r>
              <a:rPr lang="ru-RU" sz="2800" dirty="0" err="1"/>
              <a:t>з</a:t>
            </a:r>
            <a:r>
              <a:rPr lang="ru-RU" sz="2800" dirty="0"/>
              <a:t> вами</a:t>
            </a:r>
            <a:r>
              <a:rPr lang="ru-RU" sz="2800" dirty="0" smtClean="0"/>
              <a:t>.</a:t>
            </a:r>
          </a:p>
        </p:txBody>
      </p:sp>
      <p:pic>
        <p:nvPicPr>
          <p:cNvPr id="7" name="Picture 52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928802"/>
            <a:ext cx="1609725" cy="685800"/>
          </a:xfrm>
          <a:prstGeom prst="rect">
            <a:avLst/>
          </a:prstGeom>
          <a:noFill/>
        </p:spPr>
      </p:pic>
      <p:pic>
        <p:nvPicPr>
          <p:cNvPr id="8" name="Picture 16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256"/>
            <a:ext cx="1643074" cy="16430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43174" y="3500438"/>
            <a:ext cx="62151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У </a:t>
            </a:r>
            <a:r>
              <a:rPr lang="ru-RU" sz="2800" dirty="0" err="1"/>
              <a:t>електронних</a:t>
            </a:r>
            <a:r>
              <a:rPr lang="ru-RU" sz="2800" dirty="0"/>
              <a:t> листах не </a:t>
            </a:r>
            <a:r>
              <a:rPr lang="ru-RU" sz="2800" dirty="0" err="1"/>
              <a:t>застосовуйте</a:t>
            </a:r>
            <a:r>
              <a:rPr lang="ru-RU" sz="2800" dirty="0"/>
              <a:t> текст, </a:t>
            </a:r>
            <a:r>
              <a:rPr lang="ru-RU" sz="2800" dirty="0" err="1"/>
              <a:t>набраний</a:t>
            </a:r>
            <a:r>
              <a:rPr lang="ru-RU" sz="2800" dirty="0"/>
              <a:t> у ВЕРХНЬОМУ РЕГІСТРІ -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сприймається</a:t>
            </a:r>
            <a:r>
              <a:rPr lang="ru-RU" sz="2800" dirty="0"/>
              <a:t> у </a:t>
            </a:r>
            <a:r>
              <a:rPr lang="ru-RU" sz="2800" dirty="0" err="1"/>
              <a:t>мережі</a:t>
            </a:r>
            <a:r>
              <a:rPr lang="ru-RU" sz="2800" dirty="0"/>
              <a:t> як крик,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може</a:t>
            </a:r>
            <a:r>
              <a:rPr lang="ru-RU" sz="2800" dirty="0"/>
              <a:t> </a:t>
            </a:r>
            <a:r>
              <a:rPr lang="ru-RU" sz="2800" dirty="0" err="1"/>
              <a:t>прикро</a:t>
            </a:r>
            <a:r>
              <a:rPr lang="ru-RU" sz="2800" dirty="0"/>
              <a:t> </a:t>
            </a:r>
            <a:r>
              <a:rPr lang="ru-RU" sz="2800" dirty="0" err="1"/>
              <a:t>вразити</a:t>
            </a:r>
            <a:r>
              <a:rPr lang="ru-RU" sz="2800" dirty="0"/>
              <a:t> </a:t>
            </a:r>
            <a:r>
              <a:rPr lang="ru-RU" sz="2800" dirty="0" err="1"/>
              <a:t>вашого</a:t>
            </a:r>
            <a:r>
              <a:rPr lang="ru-RU" sz="2800" dirty="0"/>
              <a:t> </a:t>
            </a:r>
            <a:r>
              <a:rPr lang="ru-RU" sz="2800" dirty="0" err="1"/>
              <a:t>співрозмовника</a:t>
            </a:r>
            <a:r>
              <a:rPr lang="ru-RU" sz="2800" dirty="0"/>
              <a:t>.</a:t>
            </a:r>
            <a:endParaRPr lang="ru-RU" sz="2800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Інтернет-ЕТИКИ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643050"/>
            <a:ext cx="62151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Не </a:t>
            </a:r>
            <a:r>
              <a:rPr lang="ru-RU" sz="2800" dirty="0" err="1"/>
              <a:t>надсилайте</a:t>
            </a:r>
            <a:r>
              <a:rPr lang="ru-RU" sz="2800" dirty="0"/>
              <a:t> у </a:t>
            </a:r>
            <a:r>
              <a:rPr lang="ru-RU" sz="2800" dirty="0" err="1"/>
              <a:t>листі</a:t>
            </a:r>
            <a:r>
              <a:rPr lang="ru-RU" sz="2800" dirty="0"/>
              <a:t> </a:t>
            </a:r>
            <a:r>
              <a:rPr lang="ru-RU" sz="2800" dirty="0" err="1"/>
              <a:t>інформації</a:t>
            </a:r>
            <a:r>
              <a:rPr lang="ru-RU" sz="2800" dirty="0"/>
              <a:t> великого </a:t>
            </a:r>
            <a:r>
              <a:rPr lang="ru-RU" sz="2800" dirty="0" err="1"/>
              <a:t>обсягу</a:t>
            </a:r>
            <a:r>
              <a:rPr lang="ru-RU" sz="2800" dirty="0"/>
              <a:t> (картинки, </a:t>
            </a:r>
            <a:r>
              <a:rPr lang="ru-RU" sz="2800" dirty="0" err="1"/>
              <a:t>фотографії</a:t>
            </a:r>
            <a:r>
              <a:rPr lang="ru-RU" sz="2800" dirty="0"/>
              <a:t> </a:t>
            </a:r>
            <a:r>
              <a:rPr lang="ru-RU" sz="2800" dirty="0" err="1"/>
              <a:t>тощо</a:t>
            </a:r>
            <a:r>
              <a:rPr lang="ru-RU" sz="2800" dirty="0"/>
              <a:t>) без </a:t>
            </a:r>
            <a:r>
              <a:rPr lang="ru-RU" sz="2800" dirty="0" err="1"/>
              <a:t>попередньої</a:t>
            </a:r>
            <a:r>
              <a:rPr lang="ru-RU" sz="2800" dirty="0"/>
              <a:t> </a:t>
            </a:r>
            <a:r>
              <a:rPr lang="ru-RU" sz="2800" dirty="0" err="1"/>
              <a:t>домовленості</a:t>
            </a:r>
            <a:r>
              <a:rPr lang="ru-RU" sz="2800" dirty="0"/>
              <a:t> </a:t>
            </a:r>
            <a:r>
              <a:rPr lang="ru-RU" sz="2800" dirty="0" err="1"/>
              <a:t>з</a:t>
            </a:r>
            <a:r>
              <a:rPr lang="ru-RU" sz="2800" dirty="0"/>
              <a:t> вашим </a:t>
            </a:r>
            <a:r>
              <a:rPr lang="ru-RU" sz="2800" dirty="0" err="1"/>
              <a:t>співрозмовником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pic>
        <p:nvPicPr>
          <p:cNvPr id="7" name="Picture 52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928802"/>
            <a:ext cx="1609725" cy="685800"/>
          </a:xfrm>
          <a:prstGeom prst="rect">
            <a:avLst/>
          </a:prstGeom>
          <a:noFill/>
        </p:spPr>
      </p:pic>
      <p:pic>
        <p:nvPicPr>
          <p:cNvPr id="8" name="Picture 16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256"/>
            <a:ext cx="1643074" cy="16430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43174" y="4000504"/>
            <a:ext cx="62151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/>
              <a:t>Не </a:t>
            </a:r>
            <a:r>
              <a:rPr lang="ru-RU" sz="2800" dirty="0" err="1"/>
              <a:t>розсилайте</a:t>
            </a:r>
            <a:r>
              <a:rPr lang="ru-RU" sz="2800" dirty="0"/>
              <a:t> </a:t>
            </a:r>
            <a:r>
              <a:rPr lang="ru-RU" sz="2800" dirty="0" err="1"/>
              <a:t>листи</a:t>
            </a:r>
            <a:r>
              <a:rPr lang="ru-RU" sz="2800" dirty="0"/>
              <a:t> </a:t>
            </a:r>
            <a:r>
              <a:rPr lang="ru-RU" sz="2800" dirty="0" err="1"/>
              <a:t>з</a:t>
            </a:r>
            <a:r>
              <a:rPr lang="ru-RU" sz="2800" dirty="0"/>
              <a:t> </a:t>
            </a:r>
            <a:r>
              <a:rPr lang="ru-RU" sz="2800" dirty="0" err="1"/>
              <a:t>будь-якою</a:t>
            </a:r>
            <a:r>
              <a:rPr lang="ru-RU" sz="2800" dirty="0"/>
              <a:t> </a:t>
            </a:r>
            <a:r>
              <a:rPr lang="ru-RU" sz="2800" dirty="0" err="1"/>
              <a:t>інформацією</a:t>
            </a:r>
            <a:r>
              <a:rPr lang="ru-RU" sz="2800" dirty="0"/>
              <a:t> </a:t>
            </a:r>
            <a:r>
              <a:rPr lang="ru-RU" sz="2800" dirty="0" err="1"/>
              <a:t>незнайомим</a:t>
            </a:r>
            <a:r>
              <a:rPr lang="ru-RU" sz="2800" dirty="0"/>
              <a:t> людям без </a:t>
            </a:r>
            <a:r>
              <a:rPr lang="ru-RU" sz="2800" dirty="0" err="1"/>
              <a:t>їхнього</a:t>
            </a:r>
            <a:r>
              <a:rPr lang="ru-RU" sz="2800" dirty="0"/>
              <a:t> </a:t>
            </a:r>
            <a:r>
              <a:rPr lang="ru-RU" sz="2800" dirty="0" err="1"/>
              <a:t>прохання</a:t>
            </a:r>
            <a:r>
              <a:rPr lang="ru-RU" sz="2800" dirty="0"/>
              <a:t> -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сприймається</a:t>
            </a:r>
            <a:r>
              <a:rPr lang="ru-RU" sz="2800" dirty="0"/>
              <a:t> як "спам",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звичайно</a:t>
            </a:r>
            <a:r>
              <a:rPr lang="ru-RU" sz="2800" dirty="0"/>
              <a:t> </a:t>
            </a:r>
            <a:r>
              <a:rPr lang="ru-RU" sz="2800" dirty="0" err="1"/>
              <a:t>засмучує</a:t>
            </a:r>
            <a:r>
              <a:rPr lang="ru-RU" sz="2800" dirty="0"/>
              <a:t> </a:t>
            </a:r>
            <a:r>
              <a:rPr lang="ru-RU" sz="2800" dirty="0" err="1"/>
              <a:t>користувачів</a:t>
            </a:r>
            <a:r>
              <a:rPr lang="ru-RU" sz="2800" dirty="0"/>
              <a:t> </a:t>
            </a:r>
            <a:r>
              <a:rPr lang="ru-RU" sz="2800" dirty="0" err="1"/>
              <a:t>мережі</a:t>
            </a:r>
            <a:r>
              <a:rPr lang="ru-RU" sz="2800" dirty="0"/>
              <a:t>.</a:t>
            </a:r>
            <a:endParaRPr lang="ru-RU" sz="2800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D:\Dokumenty\Мистецтво\5_клас\Метелики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52"/>
            <a:ext cx="10072662" cy="68580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8e6e15816ca21cf0a0af1b5d872236a1_cosm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785794"/>
            <a:ext cx="890293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ля увеличения нажми на меня!">
            <a:hlinkClick r:id="rId2" tooltip="&quot;Увеличить изображение&quot;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14290"/>
            <a:ext cx="885828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RightFacing"/>
            <a:lightRig rig="threePt" dir="t"/>
          </a:scene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i="1" dirty="0" smtClean="0"/>
              <a:t>Дякую за увагу!</a:t>
            </a:r>
            <a:endParaRPr lang="uk-UA" sz="6000" b="1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0034" y="5143512"/>
            <a:ext cx="8043890" cy="1471610"/>
          </a:xfrm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uk-UA" sz="4400" b="1" i="1" dirty="0" smtClean="0">
                <a:solidFill>
                  <a:srgbClr val="FF0000"/>
                </a:solidFill>
              </a:rPr>
              <a:t>Ми –</a:t>
            </a:r>
            <a:r>
              <a:rPr lang="uk-UA" sz="44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uk-UA" sz="4400" b="1" i="1" dirty="0" smtClean="0">
                <a:solidFill>
                  <a:schemeClr val="accent2"/>
                </a:solidFill>
              </a:rPr>
              <a:t>за безпечний Інтернет</a:t>
            </a:r>
            <a:endParaRPr lang="uk-UA" sz="4400" b="1" i="1" dirty="0">
              <a:solidFill>
                <a:schemeClr val="accent2"/>
              </a:solidFill>
            </a:endParaRPr>
          </a:p>
        </p:txBody>
      </p:sp>
      <p:pic>
        <p:nvPicPr>
          <p:cNvPr id="4" name="Picture 2" descr="F:\Безпечний Інтернет\508578021.jpg"/>
          <p:cNvPicPr>
            <a:picLocks noChangeAspect="1" noChangeArrowheads="1"/>
          </p:cNvPicPr>
          <p:nvPr/>
        </p:nvPicPr>
        <p:blipFill>
          <a:blip r:embed="rId2"/>
          <a:srcRect b="5184"/>
          <a:stretch>
            <a:fillRect/>
          </a:stretch>
        </p:blipFill>
        <p:spPr bwMode="auto">
          <a:xfrm>
            <a:off x="1785918" y="857232"/>
            <a:ext cx="6072230" cy="431807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42852"/>
            <a:ext cx="5500726" cy="1643074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/>
              <a:t>День безпечного </a:t>
            </a:r>
            <a:r>
              <a:rPr lang="uk-UA" sz="2800" b="1" dirty="0" smtClean="0"/>
              <a:t>Інтернету</a:t>
            </a:r>
            <a:endParaRPr lang="uk-UA" sz="2800" dirty="0"/>
          </a:p>
        </p:txBody>
      </p:sp>
      <p:pic>
        <p:nvPicPr>
          <p:cNvPr id="1026" name="Picture 2" descr="F:\Безпечний Інтернет\interne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429520" y="0"/>
            <a:ext cx="1714480" cy="171448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85786" y="1857364"/>
            <a:ext cx="8215370" cy="45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День започатковано в 2004 році</a:t>
            </a:r>
            <a:r>
              <a:rPr lang="uk-UA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ініціатива проекту ЄС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SafeBorders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lang="uk-UA" sz="2400" b="1" i="1" dirty="0" smtClean="0"/>
              <a:t>Європейської мережі </a:t>
            </a:r>
            <a:r>
              <a:rPr lang="uk-UA" sz="2400" b="1" i="1" dirty="0"/>
              <a:t>безпечного </a:t>
            </a:r>
            <a:r>
              <a:rPr lang="uk-UA" sz="2400" b="1" i="1" dirty="0" smtClean="0"/>
              <a:t>Інтернету)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День безпечного Інтернету  в даний час відзначається в більш ніж в 70 країнах по всьому світу.</a:t>
            </a:r>
          </a:p>
          <a:p>
            <a:pPr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R="0" lvl="0" indent="266700" algn="l" defTabSz="89535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0097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цьому році День безпечного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І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нтернету зосереджено навколо теми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"Підключення поколінь і виховання один одного"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 гаслом: </a:t>
            </a:r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"Відкрийте для себе світ цифрових технологій разом ... безпечно!"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3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0420" y="5705006"/>
            <a:ext cx="1733580" cy="11529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429520" y="1071546"/>
            <a:ext cx="1714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14 лютого 2012 року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928934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66FF"/>
                </a:solidFill>
              </a:rPr>
              <a:t>14 лютого 2012 року</a:t>
            </a:r>
            <a:endParaRPr lang="uk-UA" sz="54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7" grpId="0"/>
      <p:bldP spid="6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uk-UA" dirty="0" smtClean="0"/>
              <a:t>ІНТЕРНЕТ – </a:t>
            </a:r>
            <a:br>
              <a:rPr lang="uk-UA" dirty="0" smtClean="0"/>
            </a:br>
            <a:r>
              <a:rPr lang="uk-UA" dirty="0" smtClean="0"/>
              <a:t>може бути небезпечним</a:t>
            </a:r>
            <a:endParaRPr lang="uk-UA" dirty="0"/>
          </a:p>
        </p:txBody>
      </p:sp>
      <p:pic>
        <p:nvPicPr>
          <p:cNvPr id="1026" name="Picture 2" descr="G:\Безпечний Інтернет\%20%20~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347" t="9237" r="2174"/>
          <a:stretch>
            <a:fillRect/>
          </a:stretch>
        </p:blipFill>
        <p:spPr bwMode="auto">
          <a:xfrm>
            <a:off x="642910" y="1500174"/>
            <a:ext cx="7815415" cy="535782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Безпечний Інтернет\%20_1_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926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615130" cy="1143000"/>
          </a:xfrm>
        </p:spPr>
        <p:txBody>
          <a:bodyPr/>
          <a:lstStyle/>
          <a:p>
            <a:r>
              <a:rPr lang="ru-RU" sz="3600" dirty="0">
                <a:solidFill>
                  <a:srgbClr val="0070C0"/>
                </a:solidFill>
              </a:rPr>
              <a:t>ПРАВИЛА </a:t>
            </a:r>
            <a:r>
              <a:rPr lang="ru-RU" sz="3600" dirty="0" err="1" smtClean="0">
                <a:solidFill>
                  <a:srgbClr val="0070C0"/>
                </a:solidFill>
              </a:rPr>
              <a:t>Інтернет-БЕЗПЕКИ</a:t>
            </a:r>
            <a:r>
              <a:rPr lang="ru-RU" sz="3600" dirty="0" smtClean="0">
                <a:solidFill>
                  <a:srgbClr val="0070C0"/>
                </a:solidFill>
              </a:rPr>
              <a:t> для ДІТЕЙ </a:t>
            </a:r>
            <a:r>
              <a:rPr lang="ru-RU" sz="3600" dirty="0">
                <a:solidFill>
                  <a:srgbClr val="0070C0"/>
                </a:solidFill>
              </a:rPr>
              <a:t>І </a:t>
            </a:r>
            <a:r>
              <a:rPr lang="ru-RU" sz="3600" dirty="0" smtClean="0">
                <a:solidFill>
                  <a:srgbClr val="0070C0"/>
                </a:solidFill>
              </a:rPr>
              <a:t>ПІДЛІТКІВ</a:t>
            </a:r>
            <a:endParaRPr lang="uk-UA" sz="3600" dirty="0">
              <a:solidFill>
                <a:srgbClr val="0070C0"/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Інтернет-БЕЗПЕКИ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1428736"/>
            <a:ext cx="678661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73050">
              <a:lnSpc>
                <a:spcPct val="150000"/>
              </a:lnSpc>
              <a:tabLst>
                <a:tab pos="6818313" algn="l"/>
              </a:tabLst>
            </a:pPr>
            <a:r>
              <a:rPr lang="ru-RU" sz="2800" dirty="0" err="1">
                <a:cs typeface="Arial" pitchFamily="34" charset="0"/>
              </a:rPr>
              <a:t>Ніколи</a:t>
            </a:r>
            <a:r>
              <a:rPr lang="ru-RU" sz="2800" dirty="0">
                <a:cs typeface="Arial" pitchFamily="34" charset="0"/>
              </a:rPr>
              <a:t> не давайте </a:t>
            </a:r>
            <a:r>
              <a:rPr lang="ru-RU" sz="2800" dirty="0" err="1">
                <a:cs typeface="Arial" pitchFamily="34" charset="0"/>
              </a:rPr>
              <a:t>приватної</a:t>
            </a:r>
            <a:r>
              <a:rPr lang="ru-RU" sz="2800" dirty="0">
                <a:cs typeface="Arial" pitchFamily="34" charset="0"/>
              </a:rPr>
              <a:t> </a:t>
            </a:r>
            <a:r>
              <a:rPr lang="ru-RU" sz="2800" dirty="0" err="1">
                <a:cs typeface="Arial" pitchFamily="34" charset="0"/>
              </a:rPr>
              <a:t>інформації</a:t>
            </a:r>
            <a:r>
              <a:rPr lang="ru-RU" sz="2800" dirty="0">
                <a:cs typeface="Arial" pitchFamily="34" charset="0"/>
              </a:rPr>
              <a:t> про себе </a:t>
            </a:r>
            <a:r>
              <a:rPr lang="ru-RU" sz="2800" dirty="0" smtClean="0">
                <a:cs typeface="Arial" pitchFamily="34" charset="0"/>
              </a:rPr>
              <a:t>(</a:t>
            </a:r>
            <a:r>
              <a:rPr lang="ru-RU" sz="2800" dirty="0" err="1" smtClean="0">
                <a:cs typeface="Arial" pitchFamily="34" charset="0"/>
              </a:rPr>
              <a:t>прізвище</a:t>
            </a:r>
            <a:r>
              <a:rPr lang="ru-RU" sz="2800" dirty="0">
                <a:cs typeface="Arial" pitchFamily="34" charset="0"/>
              </a:rPr>
              <a:t>, </a:t>
            </a:r>
            <a:r>
              <a:rPr lang="ru-RU" sz="2800" dirty="0" smtClean="0">
                <a:cs typeface="Arial" pitchFamily="34" charset="0"/>
              </a:rPr>
              <a:t>номер телефону</a:t>
            </a:r>
            <a:r>
              <a:rPr lang="ru-RU" sz="2800" dirty="0">
                <a:cs typeface="Arial" pitchFamily="34" charset="0"/>
              </a:rPr>
              <a:t>, адресу, номер </a:t>
            </a:r>
            <a:r>
              <a:rPr lang="ru-RU" sz="2800" dirty="0" err="1" smtClean="0">
                <a:cs typeface="Arial" pitchFamily="34" charset="0"/>
              </a:rPr>
              <a:t>школи</a:t>
            </a:r>
            <a:r>
              <a:rPr lang="ru-RU" sz="2800" dirty="0" smtClean="0">
                <a:cs typeface="Arial" pitchFamily="34" charset="0"/>
              </a:rPr>
              <a:t>) </a:t>
            </a:r>
            <a:r>
              <a:rPr lang="ru-RU" sz="2800" dirty="0">
                <a:cs typeface="Arial" pitchFamily="34" charset="0"/>
              </a:rPr>
              <a:t>без </a:t>
            </a:r>
            <a:r>
              <a:rPr lang="ru-RU" sz="2800" dirty="0" err="1" smtClean="0">
                <a:cs typeface="Arial" pitchFamily="34" charset="0"/>
              </a:rPr>
              <a:t>дозволу</a:t>
            </a:r>
            <a:r>
              <a:rPr lang="ru-RU" sz="2800" dirty="0" smtClean="0">
                <a:cs typeface="Arial" pitchFamily="34" charset="0"/>
              </a:rPr>
              <a:t> </a:t>
            </a:r>
            <a:r>
              <a:rPr lang="ru-RU" sz="2800" dirty="0" err="1">
                <a:cs typeface="Arial" pitchFamily="34" charset="0"/>
              </a:rPr>
              <a:t>батьків</a:t>
            </a:r>
            <a:r>
              <a:rPr lang="ru-RU" sz="2800" dirty="0">
                <a:cs typeface="Arial" pitchFamily="34" charset="0"/>
              </a:rPr>
              <a:t>. </a:t>
            </a:r>
            <a:endParaRPr lang="uk-UA" sz="2800" dirty="0">
              <a:cs typeface="Arial" pitchFamily="34" charset="0"/>
            </a:endParaRPr>
          </a:p>
          <a:p>
            <a:endParaRPr lang="uk-UA" dirty="0"/>
          </a:p>
        </p:txBody>
      </p:sp>
      <p:pic>
        <p:nvPicPr>
          <p:cNvPr id="7" name="Picture 35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143380"/>
            <a:ext cx="2071702" cy="2071702"/>
          </a:xfrm>
          <a:prstGeom prst="rect">
            <a:avLst/>
          </a:prstGeom>
          <a:noFill/>
        </p:spPr>
      </p:pic>
      <p:pic>
        <p:nvPicPr>
          <p:cNvPr id="8" name="Picture 2" descr="F:\Безпечний Інтернет\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2071702" cy="257176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scene3d>
            <a:camera prst="perspectiveContrastingRightFacing">
              <a:rot lat="2400000" lon="18963666" rev="213211"/>
            </a:camera>
            <a:lightRig rig="threePt" dir="t"/>
          </a:scene3d>
        </p:spPr>
      </p:pic>
      <p:pic>
        <p:nvPicPr>
          <p:cNvPr id="9" name="Picture 22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4071942"/>
            <a:ext cx="1303029" cy="1357322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2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2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20"/>
                            </p:stCondLst>
                            <p:childTnLst>
                              <p:par>
                                <p:cTn id="2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Безпечний Інтернет\1369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572008"/>
            <a:ext cx="2857520" cy="19050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Інтернет-БЕЗПЕКИ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1500174"/>
            <a:ext cx="621510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73050">
              <a:lnSpc>
                <a:spcPct val="150000"/>
              </a:lnSpc>
              <a:tabLst>
                <a:tab pos="6818313" algn="l"/>
              </a:tabLst>
            </a:pPr>
            <a:r>
              <a:rPr lang="ru-RU" sz="2000" dirty="0" err="1"/>
              <a:t>Зустрічі</a:t>
            </a:r>
            <a:r>
              <a:rPr lang="ru-RU" sz="2000" dirty="0"/>
              <a:t> у реальному </a:t>
            </a:r>
            <a:r>
              <a:rPr lang="ru-RU" sz="2000" dirty="0" err="1"/>
              <a:t>житті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знайомими</a:t>
            </a:r>
            <a:r>
              <a:rPr lang="ru-RU" sz="2000" dirty="0"/>
              <a:t> по </a:t>
            </a:r>
            <a:r>
              <a:rPr lang="ru-RU" sz="2000" dirty="0" err="1"/>
              <a:t>Інтернет-спілкуванню</a:t>
            </a:r>
            <a:r>
              <a:rPr lang="ru-RU" sz="2000" dirty="0"/>
              <a:t> не </a:t>
            </a:r>
            <a:r>
              <a:rPr lang="ru-RU" sz="2000" dirty="0" err="1"/>
              <a:t>є</a:t>
            </a:r>
            <a:r>
              <a:rPr lang="ru-RU" sz="2000" dirty="0"/>
              <a:t> </a:t>
            </a:r>
            <a:r>
              <a:rPr lang="ru-RU" sz="2000" dirty="0" err="1"/>
              <a:t>дуже</a:t>
            </a:r>
            <a:r>
              <a:rPr lang="ru-RU" sz="2000" dirty="0"/>
              <a:t> гарною </a:t>
            </a:r>
            <a:r>
              <a:rPr lang="ru-RU" sz="2000" dirty="0" err="1"/>
              <a:t>ідеєю</a:t>
            </a:r>
            <a:r>
              <a:rPr lang="ru-RU" sz="2000" dirty="0"/>
              <a:t>, </a:t>
            </a:r>
            <a:r>
              <a:rPr lang="ru-RU" sz="2000" dirty="0" err="1"/>
              <a:t>оскільки</a:t>
            </a:r>
            <a:r>
              <a:rPr lang="ru-RU" sz="2000" dirty="0"/>
              <a:t> люди </a:t>
            </a:r>
            <a:r>
              <a:rPr lang="ru-RU" sz="2000" dirty="0" err="1"/>
              <a:t>можуть</a:t>
            </a:r>
            <a:r>
              <a:rPr lang="ru-RU" sz="2000" dirty="0"/>
              <a:t> бути </a:t>
            </a:r>
            <a:r>
              <a:rPr lang="ru-RU" sz="2000" dirty="0" err="1"/>
              <a:t>дуже</a:t>
            </a:r>
            <a:r>
              <a:rPr lang="ru-RU" sz="2000" dirty="0"/>
              <a:t> </a:t>
            </a:r>
            <a:r>
              <a:rPr lang="ru-RU" sz="2000" dirty="0" err="1"/>
              <a:t>різними</a:t>
            </a:r>
            <a:r>
              <a:rPr lang="ru-RU" sz="2000" dirty="0"/>
              <a:t> у </a:t>
            </a:r>
            <a:r>
              <a:rPr lang="ru-RU" sz="2000" dirty="0" err="1"/>
              <a:t>електронному</a:t>
            </a:r>
            <a:r>
              <a:rPr lang="ru-RU" sz="2000" dirty="0"/>
              <a:t> </a:t>
            </a:r>
            <a:r>
              <a:rPr lang="ru-RU" sz="2000" dirty="0" err="1"/>
              <a:t>спілкуванні</a:t>
            </a:r>
            <a:r>
              <a:rPr lang="ru-RU" sz="2000" dirty="0"/>
              <a:t> </a:t>
            </a:r>
            <a:r>
              <a:rPr lang="ru-RU" sz="2000" dirty="0" smtClean="0"/>
              <a:t>та </a:t>
            </a:r>
            <a:r>
              <a:rPr lang="ru-RU" sz="2000" dirty="0"/>
              <a:t>при </a:t>
            </a:r>
            <a:r>
              <a:rPr lang="ru-RU" sz="2000" dirty="0" err="1"/>
              <a:t>реальній</a:t>
            </a:r>
            <a:r>
              <a:rPr lang="ru-RU" sz="2000" dirty="0"/>
              <a:t> </a:t>
            </a:r>
            <a:r>
              <a:rPr lang="ru-RU" sz="2000" dirty="0" err="1"/>
              <a:t>зустрічі</a:t>
            </a:r>
            <a:r>
              <a:rPr lang="ru-RU" sz="2000" dirty="0"/>
              <a:t>. </a:t>
            </a:r>
            <a:r>
              <a:rPr lang="ru-RU" sz="2000" dirty="0" err="1"/>
              <a:t>Якщо</a:t>
            </a:r>
            <a:r>
              <a:rPr lang="ru-RU" sz="2000" dirty="0"/>
              <a:t> ж </a:t>
            </a:r>
            <a:r>
              <a:rPr lang="ru-RU" sz="2000" dirty="0" err="1"/>
              <a:t>ви</a:t>
            </a:r>
            <a:r>
              <a:rPr lang="ru-RU" sz="2000" dirty="0"/>
              <a:t> все ж </a:t>
            </a:r>
            <a:r>
              <a:rPr lang="ru-RU" sz="2000" dirty="0" err="1"/>
              <a:t>хочете</a:t>
            </a:r>
            <a:r>
              <a:rPr lang="ru-RU" sz="2000" dirty="0"/>
              <a:t> </a:t>
            </a:r>
            <a:r>
              <a:rPr lang="ru-RU" sz="2000" dirty="0" err="1"/>
              <a:t>зустрітися</a:t>
            </a:r>
            <a:r>
              <a:rPr lang="ru-RU" sz="2000" dirty="0"/>
              <a:t> </a:t>
            </a:r>
            <a:r>
              <a:rPr lang="ru-RU" sz="2000" dirty="0" err="1"/>
              <a:t>з</a:t>
            </a:r>
            <a:r>
              <a:rPr lang="ru-RU" sz="2000" dirty="0"/>
              <a:t> ними, </a:t>
            </a:r>
            <a:r>
              <a:rPr lang="ru-RU" sz="2000" dirty="0" err="1"/>
              <a:t>повідомте</a:t>
            </a:r>
            <a:r>
              <a:rPr lang="ru-RU" sz="2000" dirty="0"/>
              <a:t> про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батьків</a:t>
            </a:r>
            <a:r>
              <a:rPr lang="ru-RU" sz="2000" dirty="0"/>
              <a:t>, </a:t>
            </a:r>
            <a:r>
              <a:rPr lang="ru-RU" sz="2000" dirty="0" err="1"/>
              <a:t>і</a:t>
            </a:r>
            <a:r>
              <a:rPr lang="ru-RU" sz="2000" dirty="0"/>
              <a:t> нехай вони </a:t>
            </a:r>
            <a:r>
              <a:rPr lang="ru-RU" sz="2000" dirty="0" err="1"/>
              <a:t>підуть</a:t>
            </a:r>
            <a:r>
              <a:rPr lang="ru-RU" sz="2000" dirty="0"/>
              <a:t> на першу </a:t>
            </a:r>
            <a:r>
              <a:rPr lang="ru-RU" sz="2000" dirty="0" err="1"/>
              <a:t>зустріч</a:t>
            </a:r>
            <a:r>
              <a:rPr lang="ru-RU" sz="2000" dirty="0"/>
              <a:t> разом </a:t>
            </a:r>
            <a:r>
              <a:rPr lang="ru-RU" sz="2000" dirty="0" err="1"/>
              <a:t>з</a:t>
            </a:r>
            <a:r>
              <a:rPr lang="ru-RU" sz="2000" dirty="0"/>
              <a:t> вами.</a:t>
            </a:r>
            <a:endParaRPr lang="uk-UA" sz="2000" b="1" i="1" dirty="0">
              <a:latin typeface="Arno Pro Display" pitchFamily="18" charset="0"/>
            </a:endParaRPr>
          </a:p>
          <a:p>
            <a:endParaRPr lang="uk-UA" dirty="0"/>
          </a:p>
        </p:txBody>
      </p:sp>
      <p:pic>
        <p:nvPicPr>
          <p:cNvPr id="8" name="Picture 2" descr="F:\Безпечний Інтернет\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2071702" cy="257176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scene3d>
            <a:camera prst="perspectiveContrastingRightFacing">
              <a:rot lat="2400000" lon="18963666" rev="213211"/>
            </a:camera>
            <a:lightRig rig="threePt" dir="t"/>
          </a:scene3d>
        </p:spPr>
      </p:pic>
      <p:pic>
        <p:nvPicPr>
          <p:cNvPr id="9" name="Picture 7" descr="Анимация 3D графи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786322"/>
            <a:ext cx="2568358" cy="143828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2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2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20"/>
                            </p:stCondLst>
                            <p:childTnLst>
                              <p:par>
                                <p:cTn id="2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6615130" cy="1143000"/>
          </a:xfrm>
        </p:spPr>
        <p:txBody>
          <a:bodyPr/>
          <a:lstStyle/>
          <a:p>
            <a:r>
              <a:rPr lang="ru-RU" sz="3600" dirty="0"/>
              <a:t>ПРАВИЛА </a:t>
            </a:r>
            <a:r>
              <a:rPr lang="ru-RU" sz="3600" dirty="0" err="1" smtClean="0"/>
              <a:t>Інтернет-БЕЗПЕКИ</a:t>
            </a:r>
            <a:r>
              <a:rPr lang="ru-RU" sz="3600" dirty="0" smtClean="0"/>
              <a:t> для ДІТЕЙ </a:t>
            </a:r>
            <a:r>
              <a:rPr lang="ru-RU" sz="3600" dirty="0"/>
              <a:t>І ПІДЛІТТКІВ</a:t>
            </a:r>
            <a:endParaRPr lang="uk-UA" sz="36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1500174"/>
            <a:ext cx="6215106" cy="324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73050">
              <a:lnSpc>
                <a:spcPct val="150000"/>
              </a:lnSpc>
              <a:tabLst>
                <a:tab pos="6818313" algn="l"/>
              </a:tabLst>
            </a:pPr>
            <a:r>
              <a:rPr lang="ru-RU" sz="2800" dirty="0"/>
              <a:t>Не </a:t>
            </a:r>
            <a:r>
              <a:rPr lang="ru-RU" sz="2800" dirty="0" err="1"/>
              <a:t>відкривайте</a:t>
            </a:r>
            <a:r>
              <a:rPr lang="ru-RU" sz="2800" dirty="0"/>
              <a:t> </a:t>
            </a:r>
            <a:r>
              <a:rPr lang="ru-RU" sz="2800" dirty="0" err="1"/>
              <a:t>листи</a:t>
            </a:r>
            <a:r>
              <a:rPr lang="ru-RU" sz="2800" dirty="0"/>
              <a:t> </a:t>
            </a:r>
            <a:r>
              <a:rPr lang="ru-RU" sz="2800" dirty="0" err="1"/>
              <a:t>електронної</a:t>
            </a:r>
            <a:r>
              <a:rPr lang="ru-RU" sz="2800" dirty="0"/>
              <a:t> </a:t>
            </a:r>
            <a:r>
              <a:rPr lang="ru-RU" sz="2800" dirty="0" err="1"/>
              <a:t>пошти</a:t>
            </a:r>
            <a:r>
              <a:rPr lang="ru-RU" sz="2800" dirty="0"/>
              <a:t>, </a:t>
            </a:r>
            <a:r>
              <a:rPr lang="ru-RU" sz="2800" dirty="0" err="1"/>
              <a:t>файли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Web-сторінки</a:t>
            </a:r>
            <a:r>
              <a:rPr lang="ru-RU" sz="2800" dirty="0"/>
              <a:t>, </a:t>
            </a:r>
            <a:r>
              <a:rPr lang="ru-RU" sz="2800" dirty="0" err="1"/>
              <a:t>отримані</a:t>
            </a:r>
            <a:r>
              <a:rPr lang="ru-RU" sz="2800" dirty="0"/>
              <a:t> </a:t>
            </a:r>
            <a:r>
              <a:rPr lang="ru-RU" sz="2800" dirty="0" err="1"/>
              <a:t>від</a:t>
            </a:r>
            <a:r>
              <a:rPr lang="ru-RU" sz="2800" dirty="0"/>
              <a:t> людей, </a:t>
            </a:r>
            <a:r>
              <a:rPr lang="ru-RU" sz="2800" dirty="0" err="1"/>
              <a:t>яких</a:t>
            </a:r>
            <a:r>
              <a:rPr lang="ru-RU" sz="2800" dirty="0"/>
              <a:t> </a:t>
            </a:r>
            <a:r>
              <a:rPr lang="ru-RU" sz="2800" dirty="0" err="1"/>
              <a:t>ви</a:t>
            </a:r>
            <a:r>
              <a:rPr lang="ru-RU" sz="2800" dirty="0"/>
              <a:t> реально не </a:t>
            </a:r>
            <a:r>
              <a:rPr lang="ru-RU" sz="2800" dirty="0" err="1"/>
              <a:t>знаєте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не</a:t>
            </a:r>
            <a:r>
              <a:rPr lang="ru-RU" sz="2800" dirty="0"/>
              <a:t> </a:t>
            </a:r>
            <a:r>
              <a:rPr lang="ru-RU" sz="2800" dirty="0" err="1"/>
              <a:t>довіряєте</a:t>
            </a:r>
            <a:r>
              <a:rPr lang="ru-RU" sz="2800" dirty="0"/>
              <a:t>. </a:t>
            </a:r>
            <a:endParaRPr lang="uk-UA" sz="2800" dirty="0"/>
          </a:p>
        </p:txBody>
      </p:sp>
      <p:pic>
        <p:nvPicPr>
          <p:cNvPr id="8" name="Picture 18" descr="Анимация интернет и компьютеры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214818"/>
            <a:ext cx="1928826" cy="2157670"/>
          </a:xfrm>
          <a:prstGeom prst="rect">
            <a:avLst/>
          </a:prstGeom>
          <a:noFill/>
        </p:spPr>
      </p:pic>
      <p:pic>
        <p:nvPicPr>
          <p:cNvPr id="9" name="Picture 2" descr="F:\Безпечний Інтернет\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2071702" cy="257176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scene3d>
            <a:camera prst="perspectiveContrastingRightFacing">
              <a:rot lat="2400000" lon="18963666" rev="213211"/>
            </a:camera>
            <a:lightRig rig="threePt" dir="t"/>
          </a:scene3d>
        </p:spPr>
      </p:pic>
      <p:pic>
        <p:nvPicPr>
          <p:cNvPr id="24579" name="Picture 3" descr="F:\Безпечний Інтернет\83993695.jpg"/>
          <p:cNvPicPr>
            <a:picLocks noChangeAspect="1" noChangeArrowheads="1"/>
          </p:cNvPicPr>
          <p:nvPr/>
        </p:nvPicPr>
        <p:blipFill>
          <a:blip r:embed="rId4" cstate="print"/>
          <a:srcRect b="7227"/>
          <a:stretch>
            <a:fillRect/>
          </a:stretch>
        </p:blipFill>
        <p:spPr bwMode="auto">
          <a:xfrm>
            <a:off x="4000496" y="4143380"/>
            <a:ext cx="2357454" cy="1425851"/>
          </a:xfrm>
          <a:prstGeom prst="rect">
            <a:avLst/>
          </a:prstGeom>
          <a:noFill/>
          <a:effectLst>
            <a:reflection blurRad="6350" stA="50000" endA="300" endPos="55500" dist="1016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2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2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20"/>
                            </p:stCondLst>
                            <p:childTnLst>
                              <p:par>
                                <p:cTn id="2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theme/theme1.xml><?xml version="1.0" encoding="utf-8"?>
<a:theme xmlns:a="http://schemas.openxmlformats.org/drawingml/2006/main" name="Edu globalization">
  <a:themeElements>
    <a:clrScheme name="Edu globaliz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globalizatio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u globaliz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Edu globalization</Template>
  <TotalTime>298</TotalTime>
  <Words>302</Words>
  <Application>Microsoft Office PowerPoint</Application>
  <PresentationFormat>Екран (4:3)</PresentationFormat>
  <Paragraphs>28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слайдів</vt:lpstr>
      </vt:variant>
      <vt:variant>
        <vt:i4>16</vt:i4>
      </vt:variant>
    </vt:vector>
  </HeadingPairs>
  <TitlesOfParts>
    <vt:vector size="18" baseType="lpstr">
      <vt:lpstr>Edu globalization</vt:lpstr>
      <vt:lpstr>Тема Office</vt:lpstr>
      <vt:lpstr>Слайд 1</vt:lpstr>
      <vt:lpstr>Слайд 2</vt:lpstr>
      <vt:lpstr>День безпечного Інтернету</vt:lpstr>
      <vt:lpstr>ІНТЕРНЕТ –  може бути небезпечним</vt:lpstr>
      <vt:lpstr>Слайд 5</vt:lpstr>
      <vt:lpstr>ПРАВИЛА Інтернет-БЕЗПЕКИ для ДІТЕЙ І ПІДЛІТКІВ</vt:lpstr>
      <vt:lpstr>ПРАВИЛА Інтернет-БЕЗПЕКИ для ДІТЕЙ І ПІДЛІТТКІВ</vt:lpstr>
      <vt:lpstr>ПРАВИЛА Інтернет-БЕЗПЕКИ для ДІТЕЙ І ПІДЛІТТКІВ</vt:lpstr>
      <vt:lpstr>ПРАВИЛА Інтернет-БЕЗПЕКИ для ДІТЕЙ І ПІДЛІТТКІВ</vt:lpstr>
      <vt:lpstr>ПРАВИЛА Інтернет-БЕЗПЕКИ для ДІТЕЙ І ПІДЛІТТКІВ</vt:lpstr>
      <vt:lpstr>ПРАВИЛА Інтернет-ЕТИКИ для ДІТЕЙ І ПІДЛІТТКІВ</vt:lpstr>
      <vt:lpstr>ПРАВИЛА Інтернет-ЕТИКИ для ДІТЕЙ І ПІДЛІТТКІВ</vt:lpstr>
      <vt:lpstr>Слайд 13</vt:lpstr>
      <vt:lpstr>Слайд 14</vt:lpstr>
      <vt:lpstr>Слайд 15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33</cp:revision>
  <dcterms:created xsi:type="dcterms:W3CDTF">2012-02-11T12:51:50Z</dcterms:created>
  <dcterms:modified xsi:type="dcterms:W3CDTF">2012-02-13T19:45:11Z</dcterms:modified>
</cp:coreProperties>
</file>