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0" r:id="rId2"/>
    <p:sldId id="256" r:id="rId3"/>
    <p:sldId id="305" r:id="rId4"/>
    <p:sldId id="257" r:id="rId5"/>
    <p:sldId id="259" r:id="rId6"/>
    <p:sldId id="281" r:id="rId7"/>
    <p:sldId id="283" r:id="rId8"/>
    <p:sldId id="282" r:id="rId9"/>
    <p:sldId id="284" r:id="rId10"/>
    <p:sldId id="301" r:id="rId11"/>
    <p:sldId id="285" r:id="rId12"/>
    <p:sldId id="296" r:id="rId13"/>
    <p:sldId id="297" r:id="rId14"/>
    <p:sldId id="302" r:id="rId15"/>
    <p:sldId id="298" r:id="rId16"/>
    <p:sldId id="306" r:id="rId17"/>
    <p:sldId id="286" r:id="rId18"/>
    <p:sldId id="287" r:id="rId19"/>
    <p:sldId id="258" r:id="rId20"/>
    <p:sldId id="280" r:id="rId21"/>
    <p:sldId id="279" r:id="rId22"/>
    <p:sldId id="288" r:id="rId23"/>
    <p:sldId id="289" r:id="rId24"/>
    <p:sldId id="290" r:id="rId25"/>
    <p:sldId id="291" r:id="rId26"/>
    <p:sldId id="292" r:id="rId27"/>
    <p:sldId id="293" r:id="rId28"/>
    <p:sldId id="294" r:id="rId29"/>
    <p:sldId id="295" r:id="rId30"/>
    <p:sldId id="300" r:id="rId31"/>
    <p:sldId id="303" r:id="rId32"/>
    <p:sldId id="304" r:id="rId33"/>
    <p:sldId id="277" r:id="rId34"/>
    <p:sldId id="307" r:id="rId35"/>
    <p:sldId id="308" r:id="rId36"/>
    <p:sldId id="311" r:id="rId37"/>
    <p:sldId id="312" r:id="rId38"/>
    <p:sldId id="299" r:id="rId39"/>
    <p:sldId id="309"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B519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4554422-9163-4FD5-A59D-2008393C76AA}" type="datetimeFigureOut">
              <a:rPr lang="uk-UA"/>
              <a:pPr>
                <a:defRPr/>
              </a:pPr>
              <a:t>20.12.2017</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noProof="0"/>
              <a:t>Редагувати стиль зразка тексту</a:t>
            </a:r>
          </a:p>
          <a:p>
            <a:pPr lvl="1"/>
            <a:r>
              <a:rPr lang="uk-UA" noProof="0"/>
              <a:t>Другий рівень</a:t>
            </a:r>
          </a:p>
          <a:p>
            <a:pPr lvl="2"/>
            <a:r>
              <a:rPr lang="uk-UA" noProof="0"/>
              <a:t>Третій рівень</a:t>
            </a:r>
          </a:p>
          <a:p>
            <a:pPr lvl="3"/>
            <a:r>
              <a:rPr lang="uk-UA" noProof="0"/>
              <a:t>Четвертий рівень</a:t>
            </a:r>
          </a:p>
          <a:p>
            <a:pPr lvl="4"/>
            <a:r>
              <a:rPr lang="uk-UA" noProof="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A13EF68A-261D-4988-815C-BAA0C064A0DC}"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Місце для зображення 1"/>
          <p:cNvSpPr>
            <a:spLocks noGrp="1" noRot="1" noChangeAspect="1"/>
          </p:cNvSpPr>
          <p:nvPr>
            <p:ph type="sldImg"/>
          </p:nvPr>
        </p:nvSpPr>
        <p:spPr bwMode="auto">
          <a:noFill/>
          <a:ln>
            <a:solidFill>
              <a:srgbClr val="000000"/>
            </a:solidFill>
            <a:miter lim="800000"/>
            <a:headEnd/>
            <a:tailEnd/>
          </a:ln>
        </p:spPr>
      </p:sp>
      <p:sp>
        <p:nvSpPr>
          <p:cNvPr id="82946" name="Місце для нотато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smtClean="0"/>
          </a:p>
        </p:txBody>
      </p:sp>
      <p:sp>
        <p:nvSpPr>
          <p:cNvPr id="82947" name="Місце для номера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379B59-F338-46AB-8609-BECF75D8A61C}" type="slidenum">
              <a:rPr lang="uk-UA" smtClean="0"/>
              <a:pPr/>
              <a:t>31</a:t>
            </a:fld>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4C6751E-9B0E-4633-AF47-9A375D1D3762}" type="datetimeFigureOut">
              <a:rPr lang="ru-RU"/>
              <a:pPr>
                <a:defRPr/>
              </a:pPr>
              <a:t>20.12.2017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3FB29C4-EEA5-4277-B093-EE8E15ACD430}" type="slidenum">
              <a:rPr lang="ru-RU"/>
              <a:pPr>
                <a:defRPr/>
              </a:pPr>
              <a:t>‹#›</a:t>
            </a:fld>
            <a:endParaRPr lang="ru-RU"/>
          </a:p>
        </p:txBody>
      </p:sp>
    </p:spTree>
  </p:cSld>
  <p:clrMapOvr>
    <a:masterClrMapping/>
  </p:clrMapOvr>
  <p:transition>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0519726-5A71-4E11-883A-13D3A767C370}" type="datetimeFigureOut">
              <a:rPr lang="ru-RU"/>
              <a:pPr>
                <a:defRPr/>
              </a:pPr>
              <a:t>20.12.2017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2745244-6F01-4707-A90C-9C949F688744}" type="slidenum">
              <a:rPr lang="ru-RU"/>
              <a:pPr>
                <a:defRPr/>
              </a:pPr>
              <a:t>‹#›</a:t>
            </a:fld>
            <a:endParaRPr lang="ru-RU"/>
          </a:p>
        </p:txBody>
      </p:sp>
    </p:spTree>
  </p:cSld>
  <p:clrMapOvr>
    <a:masterClrMapping/>
  </p:clrMapOvr>
  <p:transition>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0C5C502A-A174-43A2-BFBF-9773B5D401BD}" type="datetimeFigureOut">
              <a:rPr lang="ru-RU"/>
              <a:pPr>
                <a:defRPr/>
              </a:pPr>
              <a:t>20.12.2017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5CD435-D278-42CE-AE92-772BC4C41685}" type="slidenum">
              <a:rPr lang="ru-RU"/>
              <a:pPr>
                <a:defRPr/>
              </a:pPr>
              <a:t>‹#›</a:t>
            </a:fld>
            <a:endParaRPr lang="ru-RU"/>
          </a:p>
        </p:txBody>
      </p:sp>
    </p:spTree>
  </p:cSld>
  <p:clrMapOvr>
    <a:masterClrMapping/>
  </p:clrMapOvr>
  <p:transition>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1ABA3E4-F8D6-4334-98F0-C91B50922321}" type="datetimeFigureOut">
              <a:rPr lang="ru-RU"/>
              <a:pPr>
                <a:defRPr/>
              </a:pPr>
              <a:t>20.12.2017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E5736A-F6BD-42D9-9599-83C98054F3C0}" type="slidenum">
              <a:rPr lang="ru-RU"/>
              <a:pPr>
                <a:defRPr/>
              </a:pPr>
              <a:t>‹#›</a:t>
            </a:fld>
            <a:endParaRPr lang="ru-RU"/>
          </a:p>
        </p:txBody>
      </p:sp>
    </p:spTree>
  </p:cSld>
  <p:clrMapOvr>
    <a:masterClrMapping/>
  </p:clrMapOvr>
  <p:transition>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17F2A8E3-D9C0-4847-9B99-80D50068F42D}" type="datetimeFigureOut">
              <a:rPr lang="ru-RU"/>
              <a:pPr>
                <a:defRPr/>
              </a:pPr>
              <a:t>20.12.2017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D729BC6-4382-4983-9CD1-CA5F9F4F80A6}" type="slidenum">
              <a:rPr lang="ru-RU"/>
              <a:pPr>
                <a:defRPr/>
              </a:pPr>
              <a:t>‹#›</a:t>
            </a:fld>
            <a:endParaRPr lang="ru-RU"/>
          </a:p>
        </p:txBody>
      </p:sp>
    </p:spTree>
  </p:cSld>
  <p:clrMapOvr>
    <a:masterClrMapping/>
  </p:clrMapOvr>
  <p:transition>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4FA0FC15-F960-4160-886E-9900D598FB15}" type="datetimeFigureOut">
              <a:rPr lang="ru-RU"/>
              <a:pPr>
                <a:defRPr/>
              </a:pPr>
              <a:t>20.12.2017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61DADD1-AB82-442E-AE77-09695F08F7A7}" type="slidenum">
              <a:rPr lang="ru-RU"/>
              <a:pPr>
                <a:defRPr/>
              </a:pPr>
              <a:t>‹#›</a:t>
            </a:fld>
            <a:endParaRPr lang="ru-RU"/>
          </a:p>
        </p:txBody>
      </p:sp>
    </p:spTree>
  </p:cSld>
  <p:clrMapOvr>
    <a:masterClrMapping/>
  </p:clrMapOvr>
  <p:transition>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0F29FD56-A4A6-4032-BB9C-42604CF2807C}" type="datetimeFigureOut">
              <a:rPr lang="ru-RU"/>
              <a:pPr>
                <a:defRPr/>
              </a:pPr>
              <a:t>20.12.2017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40BC539-B936-48C2-B984-0509DCEFABF8}" type="slidenum">
              <a:rPr lang="ru-RU"/>
              <a:pPr>
                <a:defRPr/>
              </a:pPr>
              <a:t>‹#›</a:t>
            </a:fld>
            <a:endParaRPr lang="ru-RU"/>
          </a:p>
        </p:txBody>
      </p:sp>
    </p:spTree>
  </p:cSld>
  <p:clrMapOvr>
    <a:masterClrMapping/>
  </p:clrMapOvr>
  <p:transition>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DDDB0DDA-C475-468B-B649-FFB9B0BBFEF9}" type="datetimeFigureOut">
              <a:rPr lang="ru-RU"/>
              <a:pPr>
                <a:defRPr/>
              </a:pPr>
              <a:t>20.12.2017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2EB42DF-97A1-4782-B711-C042E4D9DEA7}" type="slidenum">
              <a:rPr lang="ru-RU"/>
              <a:pPr>
                <a:defRPr/>
              </a:pPr>
              <a:t>‹#›</a:t>
            </a:fld>
            <a:endParaRPr lang="ru-RU"/>
          </a:p>
        </p:txBody>
      </p:sp>
    </p:spTree>
  </p:cSld>
  <p:clrMapOvr>
    <a:masterClrMapping/>
  </p:clrMapOvr>
  <p:transition>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B825FA7-EEE7-4368-BD7E-61E39EBE49ED}" type="datetimeFigureOut">
              <a:rPr lang="ru-RU"/>
              <a:pPr>
                <a:defRPr/>
              </a:pPr>
              <a:t>20.12.2017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DBA0A58-E204-4D12-80EB-3C2526947B46}" type="slidenum">
              <a:rPr lang="ru-RU"/>
              <a:pPr>
                <a:defRPr/>
              </a:pPr>
              <a:t>‹#›</a:t>
            </a:fld>
            <a:endParaRPr lang="ru-RU"/>
          </a:p>
        </p:txBody>
      </p:sp>
    </p:spTree>
  </p:cSld>
  <p:clrMapOvr>
    <a:masterClrMapping/>
  </p:clrMapOvr>
  <p:transition>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0DD96CC-5CEE-4162-94F6-904EA3D9A71A}" type="datetimeFigureOut">
              <a:rPr lang="ru-RU"/>
              <a:pPr>
                <a:defRPr/>
              </a:pPr>
              <a:t>20.12.2017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416919-D9E0-4909-BB91-D530EE5EAF38}" type="slidenum">
              <a:rPr lang="ru-RU"/>
              <a:pPr>
                <a:defRPr/>
              </a:pPr>
              <a:t>‹#›</a:t>
            </a:fld>
            <a:endParaRPr lang="ru-RU"/>
          </a:p>
        </p:txBody>
      </p:sp>
    </p:spTree>
  </p:cSld>
  <p:clrMapOvr>
    <a:masterClrMapping/>
  </p:clrMapOvr>
  <p:transition>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2AE719D-DAE2-44A5-B53F-777D5E3FE3E3}" type="datetimeFigureOut">
              <a:rPr lang="ru-RU"/>
              <a:pPr>
                <a:defRPr/>
              </a:pPr>
              <a:t>20.12.2017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A6CF992-6BDB-497D-B60E-AA6ECAA3F9FC}" type="slidenum">
              <a:rPr lang="ru-RU"/>
              <a:pPr>
                <a:defRPr/>
              </a:pPr>
              <a:t>‹#›</a:t>
            </a:fld>
            <a:endParaRPr lang="ru-RU"/>
          </a:p>
        </p:txBody>
      </p:sp>
    </p:spTree>
  </p:cSld>
  <p:clrMapOvr>
    <a:masterClrMapping/>
  </p:clrMapOvr>
  <p:transition>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B918DA-20E7-48A5-8A00-48BABD886266}" type="datetimeFigureOut">
              <a:rPr lang="ru-RU"/>
              <a:pPr>
                <a:defRPr/>
              </a:pPr>
              <a:t>20.12.2017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C91AA9-0EE8-4260-991B-0E364A01E6D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himes.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3.wav"/><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endParaRPr lang="uk-UA" smtClean="0"/>
          </a:p>
        </p:txBody>
      </p:sp>
      <p:sp>
        <p:nvSpPr>
          <p:cNvPr id="14338" name="Rectangle 3"/>
          <p:cNvSpPr>
            <a:spLocks noGrp="1"/>
          </p:cNvSpPr>
          <p:nvPr>
            <p:ph type="body" idx="1"/>
          </p:nvPr>
        </p:nvSpPr>
        <p:spPr/>
        <p:txBody>
          <a:bodyPr/>
          <a:lstStyle/>
          <a:p>
            <a:endParaRPr lang="uk-UA" smtClean="0"/>
          </a:p>
        </p:txBody>
      </p:sp>
      <p:pic>
        <p:nvPicPr>
          <p:cNvPr id="14339" name="Picture 4" descr="E:\Новая папка\рамки. анімація\Фони для презентацій\5-34.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40" name="WordArt 5"/>
          <p:cNvSpPr>
            <a:spLocks noChangeArrowheads="1" noChangeShapeType="1" noTextEdit="1"/>
          </p:cNvSpPr>
          <p:nvPr/>
        </p:nvSpPr>
        <p:spPr bwMode="auto">
          <a:xfrm>
            <a:off x="1403350" y="333375"/>
            <a:ext cx="6408738" cy="1800225"/>
          </a:xfrm>
          <a:prstGeom prst="rect">
            <a:avLst/>
          </a:prstGeom>
        </p:spPr>
        <p:txBody>
          <a:bodyPr wrap="none" fromWordArt="1">
            <a:prstTxWarp prst="textWave1">
              <a:avLst>
                <a:gd name="adj1" fmla="val 13005"/>
                <a:gd name="adj2" fmla="val 0"/>
              </a:avLst>
            </a:prstTxWarp>
          </a:bodyPr>
          <a:lstStyle/>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Батьківські збори</a:t>
            </a:r>
          </a:p>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2017р.</a:t>
            </a:r>
          </a:p>
        </p:txBody>
      </p:sp>
      <p:pic>
        <p:nvPicPr>
          <p:cNvPr id="14341" name="Picture 10" descr="IMG_3389"/>
          <p:cNvPicPr>
            <a:picLocks noChangeAspect="1" noChangeArrowheads="1"/>
          </p:cNvPicPr>
          <p:nvPr/>
        </p:nvPicPr>
        <p:blipFill>
          <a:blip r:embed="rId4"/>
          <a:srcRect/>
          <a:stretch>
            <a:fillRect/>
          </a:stretch>
        </p:blipFill>
        <p:spPr bwMode="auto">
          <a:xfrm>
            <a:off x="2987675" y="2349500"/>
            <a:ext cx="5616575" cy="4225925"/>
          </a:xfrm>
          <a:prstGeom prst="rect">
            <a:avLst/>
          </a:prstGeom>
          <a:noFill/>
          <a:ln w="9525">
            <a:noFill/>
            <a:miter lim="800000"/>
            <a:headEnd/>
            <a:tailEnd/>
          </a:ln>
        </p:spPr>
      </p:pic>
    </p:spTree>
  </p:cSld>
  <p:clrMapOvr>
    <a:masterClrMapping/>
  </p:clrMapOvr>
  <p:transition>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p:txBody>
          <a:bodyPr/>
          <a:lstStyle/>
          <a:p>
            <a:endParaRPr lang="uk-UA" smtClean="0"/>
          </a:p>
        </p:txBody>
      </p:sp>
      <p:sp>
        <p:nvSpPr>
          <p:cNvPr id="56322" name="Rectangle 3"/>
          <p:cNvSpPr>
            <a:spLocks noGrp="1"/>
          </p:cNvSpPr>
          <p:nvPr>
            <p:ph type="body" idx="4294967295"/>
          </p:nvPr>
        </p:nvSpPr>
        <p:spPr/>
        <p:txBody>
          <a:bodyPr/>
          <a:lstStyle/>
          <a:p>
            <a:endParaRPr lang="uk-UA" smtClean="0"/>
          </a:p>
        </p:txBody>
      </p:sp>
      <p:pic>
        <p:nvPicPr>
          <p:cNvPr id="56323"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6324" name="WordArt 5"/>
          <p:cNvSpPr>
            <a:spLocks noChangeArrowheads="1" noChangeShapeType="1" noTextEdit="1"/>
          </p:cNvSpPr>
          <p:nvPr/>
        </p:nvSpPr>
        <p:spPr bwMode="auto">
          <a:xfrm>
            <a:off x="1692275" y="1125538"/>
            <a:ext cx="5543550" cy="1008062"/>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Участь в олімпіадах</a:t>
            </a:r>
          </a:p>
          <a:p>
            <a:pPr algn="ctr"/>
            <a:r>
              <a:rPr lang="uk-UA" sz="3600" kern="10">
                <a:ln w="9525">
                  <a:solidFill>
                    <a:srgbClr val="000000"/>
                  </a:solidFill>
                  <a:round/>
                  <a:headEnd/>
                  <a:tailEnd/>
                </a:ln>
                <a:solidFill>
                  <a:srgbClr val="000000"/>
                </a:solidFill>
                <a:latin typeface="Arial"/>
                <a:cs typeface="Arial"/>
              </a:rPr>
              <a:t>ІІ етап (районний)</a:t>
            </a:r>
          </a:p>
        </p:txBody>
      </p:sp>
      <p:sp>
        <p:nvSpPr>
          <p:cNvPr id="56325" name="TextBox 2"/>
          <p:cNvSpPr txBox="1">
            <a:spLocks noChangeArrowheads="1"/>
          </p:cNvSpPr>
          <p:nvPr/>
        </p:nvSpPr>
        <p:spPr bwMode="auto">
          <a:xfrm>
            <a:off x="539750" y="1989138"/>
            <a:ext cx="8137525" cy="4108450"/>
          </a:xfrm>
          <a:prstGeom prst="rect">
            <a:avLst/>
          </a:prstGeom>
          <a:noFill/>
          <a:ln w="9525">
            <a:noFill/>
            <a:miter lim="800000"/>
            <a:headEnd/>
            <a:tailEnd/>
          </a:ln>
        </p:spPr>
        <p:txBody>
          <a:bodyPr>
            <a:spAutoFit/>
          </a:bodyPr>
          <a:lstStyle/>
          <a:p>
            <a:r>
              <a:rPr lang="uk-UA" sz="2400">
                <a:latin typeface="Times New Roman" pitchFamily="18" charset="0"/>
              </a:rPr>
              <a:t>        З 4 листопада по 3 грудня 2017 року переможці </a:t>
            </a:r>
            <a:r>
              <a:rPr lang="uk-UA" sz="2400" b="1">
                <a:latin typeface="Times New Roman" pitchFamily="18" charset="0"/>
              </a:rPr>
              <a:t>І</a:t>
            </a:r>
            <a:r>
              <a:rPr lang="uk-UA" sz="2400">
                <a:latin typeface="Times New Roman" pitchFamily="18" charset="0"/>
              </a:rPr>
              <a:t> етапу шкільних олімпіад брали участь в </a:t>
            </a:r>
            <a:r>
              <a:rPr lang="uk-UA" sz="2400" b="1">
                <a:latin typeface="Times New Roman" pitchFamily="18" charset="0"/>
              </a:rPr>
              <a:t>ІІ</a:t>
            </a:r>
            <a:r>
              <a:rPr lang="uk-UA" sz="2400">
                <a:latin typeface="Times New Roman" pitchFamily="18" charset="0"/>
              </a:rPr>
              <a:t> етапі районних олімпіад, що відбувалися в школах м.Турка.</a:t>
            </a:r>
          </a:p>
          <a:p>
            <a:pPr>
              <a:buFont typeface="Wingdings" pitchFamily="2" charset="2"/>
              <a:buChar char="ü"/>
            </a:pPr>
            <a:r>
              <a:rPr lang="uk-UA" sz="2400">
                <a:latin typeface="Times New Roman" pitchFamily="18" charset="0"/>
              </a:rPr>
              <a:t>Юськів Ю. – з німецької, біології, укр. мови, математики;</a:t>
            </a:r>
          </a:p>
          <a:p>
            <a:pPr>
              <a:buFont typeface="Wingdings" pitchFamily="2" charset="2"/>
              <a:buChar char="ü"/>
            </a:pPr>
            <a:r>
              <a:rPr lang="uk-UA" sz="2400">
                <a:latin typeface="Times New Roman" pitchFamily="18" charset="0"/>
              </a:rPr>
              <a:t>Комаричин М. –</a:t>
            </a:r>
            <a:r>
              <a:rPr lang="uk-UA" sz="2400" b="1">
                <a:latin typeface="Times New Roman" pitchFamily="18" charset="0"/>
              </a:rPr>
              <a:t> </a:t>
            </a:r>
            <a:r>
              <a:rPr lang="uk-UA" sz="2400">
                <a:latin typeface="Times New Roman" pitchFamily="18" charset="0"/>
              </a:rPr>
              <a:t>з хр. етики, правознавства, інформац. тех;</a:t>
            </a:r>
          </a:p>
          <a:p>
            <a:pPr>
              <a:buFont typeface="Wingdings" pitchFamily="2" charset="2"/>
              <a:buChar char="ü"/>
            </a:pPr>
            <a:r>
              <a:rPr lang="uk-UA" sz="2400">
                <a:latin typeface="Times New Roman" pitchFamily="18" charset="0"/>
              </a:rPr>
              <a:t>Дрич М. – з хр. етики, фізики, географії;</a:t>
            </a:r>
            <a:endParaRPr lang="uk-UA" sz="2400" b="1">
              <a:latin typeface="Times New Roman" pitchFamily="18" charset="0"/>
            </a:endParaRPr>
          </a:p>
          <a:p>
            <a:pPr>
              <a:buFont typeface="Wingdings" pitchFamily="2" charset="2"/>
              <a:buChar char="ü"/>
            </a:pPr>
            <a:r>
              <a:rPr lang="uk-UA" sz="2400">
                <a:latin typeface="Times New Roman" pitchFamily="18" charset="0"/>
              </a:rPr>
              <a:t>Федьків Л. – з укр. мови, математики, фізики;</a:t>
            </a:r>
            <a:endParaRPr lang="uk-UA" sz="2400" b="1">
              <a:latin typeface="Times New Roman" pitchFamily="18" charset="0"/>
            </a:endParaRPr>
          </a:p>
          <a:p>
            <a:pPr>
              <a:buFont typeface="Wingdings" pitchFamily="2" charset="2"/>
              <a:buChar char="ü"/>
            </a:pPr>
            <a:r>
              <a:rPr lang="uk-UA" sz="2400">
                <a:latin typeface="Times New Roman" pitchFamily="18" charset="0"/>
              </a:rPr>
              <a:t>Сорочич Т. з німецької мови; </a:t>
            </a:r>
          </a:p>
          <a:p>
            <a:pPr>
              <a:buFont typeface="Wingdings" pitchFamily="2" charset="2"/>
              <a:buChar char="ü"/>
            </a:pPr>
            <a:r>
              <a:rPr lang="uk-UA" sz="2400">
                <a:latin typeface="Times New Roman" pitchFamily="18" charset="0"/>
              </a:rPr>
              <a:t>Смиш А. – з інформаційних технологій;</a:t>
            </a:r>
          </a:p>
          <a:p>
            <a:pPr>
              <a:buFont typeface="Wingdings" pitchFamily="2" charset="2"/>
              <a:buChar char="ü"/>
            </a:pPr>
            <a:r>
              <a:rPr lang="uk-UA" sz="2400">
                <a:latin typeface="Times New Roman" pitchFamily="18" charset="0"/>
              </a:rPr>
              <a:t>Корконішко М. – з хімії;</a:t>
            </a:r>
            <a:endParaRPr lang="ar-SA" sz="2400">
              <a:latin typeface="Times New Roman" pitchFamily="18" charset="0"/>
            </a:endParaRPr>
          </a:p>
          <a:p>
            <a:pPr>
              <a:buFont typeface="Wingdings" pitchFamily="2" charset="2"/>
              <a:buChar char="ü"/>
            </a:pPr>
            <a:r>
              <a:rPr lang="uk-UA" sz="2400">
                <a:latin typeface="Times New Roman" pitchFamily="18" charset="0"/>
              </a:rPr>
              <a:t>Юськів Д. – з математики. </a:t>
            </a:r>
          </a:p>
        </p:txBody>
      </p:sp>
    </p:spTree>
  </p:cSld>
  <p:clrMapOvr>
    <a:masterClrMapping/>
  </p:clrMapOvr>
  <p:transition>
    <p:cover dir="rd"/>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3" name="Rectangle 2"/>
          <p:cNvSpPr>
            <a:spLocks noGrp="1"/>
          </p:cNvSpPr>
          <p:nvPr>
            <p:ph type="title" idx="4294967295"/>
          </p:nvPr>
        </p:nvSpPr>
        <p:spPr/>
        <p:txBody>
          <a:bodyPr/>
          <a:lstStyle/>
          <a:p>
            <a:endParaRPr lang="uk-UA" smtClean="0"/>
          </a:p>
        </p:txBody>
      </p:sp>
      <p:sp>
        <p:nvSpPr>
          <p:cNvPr id="55314" name="Rectangle 3"/>
          <p:cNvSpPr>
            <a:spLocks noGrp="1"/>
          </p:cNvSpPr>
          <p:nvPr>
            <p:ph type="body" idx="4294967295"/>
          </p:nvPr>
        </p:nvSpPr>
        <p:spPr/>
        <p:txBody>
          <a:bodyPr/>
          <a:lstStyle/>
          <a:p>
            <a:endParaRPr lang="uk-UA" smtClean="0"/>
          </a:p>
        </p:txBody>
      </p:sp>
      <p:pic>
        <p:nvPicPr>
          <p:cNvPr id="55315" name="Picture 2" descr="C:\Users\Ryslan\Desktop\общее\школа\картинки\рамки\43303195.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55316" name="WordArt 5"/>
          <p:cNvSpPr>
            <a:spLocks noChangeArrowheads="1" noChangeShapeType="1" noTextEdit="1"/>
          </p:cNvSpPr>
          <p:nvPr/>
        </p:nvSpPr>
        <p:spPr bwMode="auto">
          <a:xfrm>
            <a:off x="2411413" y="1052513"/>
            <a:ext cx="4319587" cy="523875"/>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Відвідування</a:t>
            </a:r>
          </a:p>
        </p:txBody>
      </p:sp>
      <p:sp>
        <p:nvSpPr>
          <p:cNvPr id="55317" name="TextBox 2"/>
          <p:cNvSpPr txBox="1">
            <a:spLocks noChangeArrowheads="1"/>
          </p:cNvSpPr>
          <p:nvPr/>
        </p:nvSpPr>
        <p:spPr bwMode="auto">
          <a:xfrm>
            <a:off x="1979613" y="1557338"/>
            <a:ext cx="5329237" cy="579437"/>
          </a:xfrm>
          <a:prstGeom prst="rect">
            <a:avLst/>
          </a:prstGeom>
          <a:noFill/>
          <a:ln w="9525">
            <a:noFill/>
            <a:miter lim="800000"/>
            <a:headEnd/>
            <a:tailEnd/>
          </a:ln>
        </p:spPr>
        <p:txBody>
          <a:bodyPr>
            <a:spAutoFit/>
          </a:bodyPr>
          <a:lstStyle/>
          <a:p>
            <a:pPr algn="ctr"/>
            <a:r>
              <a:rPr lang="uk-UA" sz="3200" i="1">
                <a:latin typeface="Times New Roman" pitchFamily="18" charset="0"/>
              </a:rPr>
              <a:t>станом на 1 грудня 2017 р.</a:t>
            </a:r>
            <a:endParaRPr lang="ar-SA" sz="3200" i="1">
              <a:latin typeface="Times New Roman" pitchFamily="18" charset="0"/>
            </a:endParaRPr>
          </a:p>
        </p:txBody>
      </p:sp>
      <p:graphicFrame>
        <p:nvGraphicFramePr>
          <p:cNvPr id="55312" name="Object 16"/>
          <p:cNvGraphicFramePr>
            <a:graphicFrameLocks noChangeAspect="1"/>
          </p:cNvGraphicFramePr>
          <p:nvPr/>
        </p:nvGraphicFramePr>
        <p:xfrm>
          <a:off x="395288" y="1916113"/>
          <a:ext cx="7921625" cy="4537075"/>
        </p:xfrm>
        <a:graphic>
          <a:graphicData uri="http://schemas.openxmlformats.org/presentationml/2006/ole">
            <p:oleObj spid="_x0000_s55312" name="Диаграмма" r:id="rId5" imgW="5276850" imgH="3352800" progId="MSGraph.Chart.8">
              <p:embed/>
            </p:oleObj>
          </a:graphicData>
        </a:graphic>
      </p:graphicFrame>
    </p:spTree>
  </p:cSld>
  <p:clrMapOvr>
    <a:masterClrMapping/>
  </p:clrMapOvr>
  <p:transition>
    <p:circle/>
    <p:sndAc>
      <p:stSnd>
        <p:snd r:embed="rId3"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5" name="Rectangle 2"/>
          <p:cNvSpPr>
            <a:spLocks noGrp="1"/>
          </p:cNvSpPr>
          <p:nvPr>
            <p:ph type="title" idx="4294967295"/>
          </p:nvPr>
        </p:nvSpPr>
        <p:spPr/>
        <p:txBody>
          <a:bodyPr/>
          <a:lstStyle/>
          <a:p>
            <a:endParaRPr lang="uk-UA" smtClean="0"/>
          </a:p>
        </p:txBody>
      </p:sp>
      <p:sp>
        <p:nvSpPr>
          <p:cNvPr id="62476" name="Rectangle 3"/>
          <p:cNvSpPr>
            <a:spLocks noGrp="1"/>
          </p:cNvSpPr>
          <p:nvPr>
            <p:ph type="body" idx="4294967295"/>
          </p:nvPr>
        </p:nvSpPr>
        <p:spPr/>
        <p:txBody>
          <a:bodyPr/>
          <a:lstStyle/>
          <a:p>
            <a:endParaRPr lang="uk-UA" smtClean="0"/>
          </a:p>
        </p:txBody>
      </p:sp>
      <p:pic>
        <p:nvPicPr>
          <p:cNvPr id="62477" name="Picture 2" descr="C:\Users\Ryslan\Desktop\общее\школа\картинки\рамки\43303195.jpg"/>
          <p:cNvPicPr>
            <a:picLocks noChangeAspect="1" noChangeArrowheads="1"/>
          </p:cNvPicPr>
          <p:nvPr/>
        </p:nvPicPr>
        <p:blipFill>
          <a:blip r:embed="rId4"/>
          <a:srcRect/>
          <a:stretch>
            <a:fillRect/>
          </a:stretch>
        </p:blipFill>
        <p:spPr bwMode="auto">
          <a:xfrm>
            <a:off x="0" y="26988"/>
            <a:ext cx="9144000" cy="6858000"/>
          </a:xfrm>
          <a:prstGeom prst="rect">
            <a:avLst/>
          </a:prstGeom>
          <a:noFill/>
          <a:ln w="9525">
            <a:noFill/>
            <a:miter lim="800000"/>
            <a:headEnd/>
            <a:tailEnd/>
          </a:ln>
        </p:spPr>
      </p:pic>
      <p:sp>
        <p:nvSpPr>
          <p:cNvPr id="62478" name="WordArt 5"/>
          <p:cNvSpPr>
            <a:spLocks noChangeArrowheads="1" noChangeShapeType="1" noTextEdit="1"/>
          </p:cNvSpPr>
          <p:nvPr/>
        </p:nvSpPr>
        <p:spPr bwMode="auto">
          <a:xfrm>
            <a:off x="755650" y="1268413"/>
            <a:ext cx="7561263" cy="523875"/>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Забезпеченість підручниками</a:t>
            </a:r>
          </a:p>
        </p:txBody>
      </p:sp>
      <p:sp>
        <p:nvSpPr>
          <p:cNvPr id="62479" name="TextBox 2"/>
          <p:cNvSpPr txBox="1">
            <a:spLocks noChangeArrowheads="1"/>
          </p:cNvSpPr>
          <p:nvPr/>
        </p:nvSpPr>
        <p:spPr bwMode="auto">
          <a:xfrm>
            <a:off x="611188" y="1844675"/>
            <a:ext cx="7993062" cy="1066800"/>
          </a:xfrm>
          <a:prstGeom prst="rect">
            <a:avLst/>
          </a:prstGeom>
          <a:noFill/>
          <a:ln w="9525">
            <a:noFill/>
            <a:miter lim="800000"/>
            <a:headEnd/>
            <a:tailEnd/>
          </a:ln>
        </p:spPr>
        <p:txBody>
          <a:bodyPr>
            <a:spAutoFit/>
          </a:bodyPr>
          <a:lstStyle/>
          <a:p>
            <a:r>
              <a:rPr lang="uk-UA" sz="3200">
                <a:latin typeface="Times New Roman" pitchFamily="18" charset="0"/>
              </a:rPr>
              <a:t>      </a:t>
            </a:r>
            <a:r>
              <a:rPr lang="uk-UA" sz="2800">
                <a:latin typeface="Times New Roman" pitchFamily="18" charset="0"/>
              </a:rPr>
              <a:t>Учні школи на 90% забезпечені підручниками. Найгірша ситуація у 7 класі</a:t>
            </a:r>
            <a:r>
              <a:rPr lang="uk-UA" sz="3200">
                <a:latin typeface="Times New Roman" pitchFamily="18" charset="0"/>
              </a:rPr>
              <a:t> </a:t>
            </a:r>
            <a:endParaRPr lang="ar-SA" sz="3200">
              <a:latin typeface="Times New Roman" pitchFamily="18" charset="0"/>
            </a:endParaRPr>
          </a:p>
        </p:txBody>
      </p:sp>
      <p:graphicFrame>
        <p:nvGraphicFramePr>
          <p:cNvPr id="62474" name="Object 10"/>
          <p:cNvGraphicFramePr>
            <a:graphicFrameLocks noChangeAspect="1"/>
          </p:cNvGraphicFramePr>
          <p:nvPr/>
        </p:nvGraphicFramePr>
        <p:xfrm>
          <a:off x="250825" y="2565400"/>
          <a:ext cx="7921625" cy="3959225"/>
        </p:xfrm>
        <a:graphic>
          <a:graphicData uri="http://schemas.openxmlformats.org/presentationml/2006/ole">
            <p:oleObj spid="_x0000_s62474" name="Chart" r:id="rId5" imgW="5276702" imgH="3352926" progId="MSGraph.Chart.8">
              <p:embed/>
            </p:oleObj>
          </a:graphicData>
        </a:graphic>
      </p:graphicFrame>
    </p:spTree>
  </p:cSld>
  <p:clrMapOvr>
    <a:masterClrMapping/>
  </p:clrMapOvr>
  <p:transition>
    <p:pull/>
    <p:sndAc>
      <p:stSnd>
        <p:snd r:embed="rId3"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idx="4294967295"/>
          </p:nvPr>
        </p:nvSpPr>
        <p:spPr/>
        <p:txBody>
          <a:bodyPr/>
          <a:lstStyle/>
          <a:p>
            <a:endParaRPr lang="uk-UA" smtClean="0"/>
          </a:p>
        </p:txBody>
      </p:sp>
      <p:sp>
        <p:nvSpPr>
          <p:cNvPr id="63490" name="Rectangle 3"/>
          <p:cNvSpPr>
            <a:spLocks noGrp="1"/>
          </p:cNvSpPr>
          <p:nvPr>
            <p:ph type="body" idx="4294967295"/>
          </p:nvPr>
        </p:nvSpPr>
        <p:spPr/>
        <p:txBody>
          <a:bodyPr/>
          <a:lstStyle/>
          <a:p>
            <a:endParaRPr lang="uk-UA" smtClean="0"/>
          </a:p>
        </p:txBody>
      </p:sp>
      <p:pic>
        <p:nvPicPr>
          <p:cNvPr id="63491"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3492" name="WordArt 5"/>
          <p:cNvSpPr>
            <a:spLocks noChangeArrowheads="1" noChangeShapeType="1" noTextEdit="1"/>
          </p:cNvSpPr>
          <p:nvPr/>
        </p:nvSpPr>
        <p:spPr bwMode="auto">
          <a:xfrm>
            <a:off x="2339975" y="836613"/>
            <a:ext cx="3787775" cy="523875"/>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Харчування</a:t>
            </a:r>
          </a:p>
        </p:txBody>
      </p:sp>
      <p:sp>
        <p:nvSpPr>
          <p:cNvPr id="63493" name="TextBox 2"/>
          <p:cNvSpPr txBox="1">
            <a:spLocks noChangeArrowheads="1"/>
          </p:cNvSpPr>
          <p:nvPr/>
        </p:nvSpPr>
        <p:spPr bwMode="auto">
          <a:xfrm>
            <a:off x="611188" y="1557338"/>
            <a:ext cx="7993062" cy="2714625"/>
          </a:xfrm>
          <a:prstGeom prst="rect">
            <a:avLst/>
          </a:prstGeom>
          <a:noFill/>
          <a:ln w="9525">
            <a:noFill/>
            <a:miter lim="800000"/>
            <a:headEnd/>
            <a:tailEnd/>
          </a:ln>
        </p:spPr>
        <p:txBody>
          <a:bodyPr>
            <a:spAutoFit/>
          </a:bodyPr>
          <a:lstStyle/>
          <a:p>
            <a:r>
              <a:rPr lang="uk-UA" sz="3200">
                <a:latin typeface="Times New Roman" pitchFamily="18" charset="0"/>
              </a:rPr>
              <a:t>       </a:t>
            </a:r>
            <a:r>
              <a:rPr lang="uk-UA" sz="2800">
                <a:latin typeface="Times New Roman" pitchFamily="18" charset="0"/>
              </a:rPr>
              <a:t>До грудня безоплатно харчувалося </a:t>
            </a:r>
            <a:r>
              <a:rPr lang="uk-UA" sz="2800">
                <a:latin typeface="Times New Roman" pitchFamily="18" charset="0"/>
                <a:cs typeface="Times New Roman" pitchFamily="18" charset="0"/>
              </a:rPr>
              <a:t>близько 16 учнів 1-4 класів пільгових категорій, решта – за готівку. Ціна обіду – 12 грн. </a:t>
            </a:r>
          </a:p>
          <a:p>
            <a:r>
              <a:rPr lang="uk-UA" sz="2800">
                <a:latin typeface="Times New Roman" pitchFamily="18" charset="0"/>
                <a:cs typeface="Times New Roman" pitchFamily="18" charset="0"/>
              </a:rPr>
              <a:t>       В зв</a:t>
            </a:r>
            <a:r>
              <a:rPr lang="ar-SA" sz="2800">
                <a:latin typeface="Times New Roman" pitchFamily="18" charset="0"/>
                <a:cs typeface="Times New Roman" pitchFamily="18" charset="0"/>
              </a:rPr>
              <a:t>ۥ</a:t>
            </a:r>
            <a:r>
              <a:rPr lang="uk-UA" sz="2800">
                <a:latin typeface="Times New Roman" pitchFamily="18" charset="0"/>
                <a:cs typeface="Times New Roman" pitchFamily="18" charset="0"/>
              </a:rPr>
              <a:t>язку з відсутністю коштів у відділі освіти, з 4 грудня безоплатне харчування припинилося (крім дітей-сиріт).</a:t>
            </a:r>
            <a:endParaRPr lang="ar-SA" sz="2800">
              <a:latin typeface="Times New Roman" pitchFamily="18" charset="0"/>
              <a:cs typeface="Times New Roman" pitchFamily="18" charset="0"/>
            </a:endParaRPr>
          </a:p>
        </p:txBody>
      </p:sp>
      <p:pic>
        <p:nvPicPr>
          <p:cNvPr id="63494" name="Picture 8" descr="02_kopiya_1"/>
          <p:cNvPicPr>
            <a:picLocks noChangeAspect="1" noChangeArrowheads="1"/>
          </p:cNvPicPr>
          <p:nvPr/>
        </p:nvPicPr>
        <p:blipFill>
          <a:blip r:embed="rId4"/>
          <a:srcRect/>
          <a:stretch>
            <a:fillRect/>
          </a:stretch>
        </p:blipFill>
        <p:spPr bwMode="auto">
          <a:xfrm>
            <a:off x="3348038" y="3789363"/>
            <a:ext cx="2736850" cy="2371725"/>
          </a:xfrm>
          <a:prstGeom prst="rect">
            <a:avLst/>
          </a:prstGeom>
          <a:noFill/>
          <a:ln w="9525">
            <a:noFill/>
            <a:miter lim="800000"/>
            <a:headEnd/>
            <a:tailEnd/>
          </a:ln>
        </p:spPr>
      </p:pic>
    </p:spTree>
  </p:cSld>
  <p:clrMapOvr>
    <a:masterClrMapping/>
  </p:clrMapOvr>
  <p:transition>
    <p:wipe dir="d"/>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Rectangle 2"/>
          <p:cNvSpPr>
            <a:spLocks noGrp="1"/>
          </p:cNvSpPr>
          <p:nvPr>
            <p:ph type="title" idx="4294967295"/>
          </p:nvPr>
        </p:nvSpPr>
        <p:spPr/>
        <p:txBody>
          <a:bodyPr/>
          <a:lstStyle/>
          <a:p>
            <a:endParaRPr lang="uk-UA" smtClean="0"/>
          </a:p>
        </p:txBody>
      </p:sp>
      <p:sp>
        <p:nvSpPr>
          <p:cNvPr id="61457" name="Rectangle 3"/>
          <p:cNvSpPr>
            <a:spLocks noGrp="1"/>
          </p:cNvSpPr>
          <p:nvPr>
            <p:ph type="body" idx="4294967295"/>
          </p:nvPr>
        </p:nvSpPr>
        <p:spPr/>
        <p:txBody>
          <a:bodyPr/>
          <a:lstStyle/>
          <a:p>
            <a:endParaRPr lang="uk-UA" smtClean="0"/>
          </a:p>
        </p:txBody>
      </p:sp>
      <p:pic>
        <p:nvPicPr>
          <p:cNvPr id="61458" name="Picture 2" descr="C:\Users\Ryslan\Desktop\общее\школа\картинки\рамки\43303195.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1459" name="WordArt 6"/>
          <p:cNvSpPr>
            <a:spLocks noChangeArrowheads="1" noChangeShapeType="1" noTextEdit="1"/>
          </p:cNvSpPr>
          <p:nvPr/>
        </p:nvSpPr>
        <p:spPr bwMode="auto">
          <a:xfrm>
            <a:off x="1258888" y="981075"/>
            <a:ext cx="6119812" cy="523875"/>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Проходження медогляду</a:t>
            </a:r>
          </a:p>
        </p:txBody>
      </p:sp>
      <p:sp>
        <p:nvSpPr>
          <p:cNvPr id="61460" name="TextBox 2"/>
          <p:cNvSpPr txBox="1">
            <a:spLocks noChangeArrowheads="1"/>
          </p:cNvSpPr>
          <p:nvPr/>
        </p:nvSpPr>
        <p:spPr bwMode="auto">
          <a:xfrm>
            <a:off x="611188" y="1557338"/>
            <a:ext cx="7993062" cy="1860550"/>
          </a:xfrm>
          <a:prstGeom prst="rect">
            <a:avLst/>
          </a:prstGeom>
          <a:noFill/>
          <a:ln w="9525">
            <a:noFill/>
            <a:miter lim="800000"/>
            <a:headEnd/>
            <a:tailEnd/>
          </a:ln>
        </p:spPr>
        <p:txBody>
          <a:bodyPr>
            <a:spAutoFit/>
          </a:bodyPr>
          <a:lstStyle/>
          <a:p>
            <a:r>
              <a:rPr lang="uk-UA" sz="3200">
                <a:latin typeface="Times New Roman" pitchFamily="18" charset="0"/>
              </a:rPr>
              <a:t>       </a:t>
            </a:r>
            <a:r>
              <a:rPr lang="uk-UA" sz="2800">
                <a:latin typeface="Times New Roman" pitchFamily="18" charset="0"/>
              </a:rPr>
              <a:t>До 1 жовтня всі учні школи пройшли медогляд. Із поданих медичних довідок, семеро учнів включено до підготовчої медичної групи, один – до спеціальної, решта – основна група. </a:t>
            </a:r>
            <a:endParaRPr lang="ar-SA" sz="2800">
              <a:latin typeface="Times New Roman" pitchFamily="18" charset="0"/>
              <a:cs typeface="Times New Roman" pitchFamily="18" charset="0"/>
            </a:endParaRPr>
          </a:p>
        </p:txBody>
      </p:sp>
      <p:sp>
        <p:nvSpPr>
          <p:cNvPr id="61461" name="Rectangle 7"/>
          <p:cNvSpPr>
            <a:spLocks noChangeArrowheads="1"/>
          </p:cNvSpPr>
          <p:nvPr/>
        </p:nvSpPr>
        <p:spPr bwMode="auto">
          <a:xfrm>
            <a:off x="0" y="2324100"/>
            <a:ext cx="9144000" cy="0"/>
          </a:xfrm>
          <a:prstGeom prst="rect">
            <a:avLst/>
          </a:prstGeom>
          <a:noFill/>
          <a:ln w="9525">
            <a:noFill/>
            <a:miter lim="800000"/>
            <a:headEnd/>
            <a:tailEnd/>
          </a:ln>
        </p:spPr>
        <p:txBody>
          <a:bodyPr wrap="none" anchor="ctr">
            <a:spAutoFit/>
          </a:bodyPr>
          <a:lstStyle/>
          <a:p>
            <a:endParaRPr lang="uk-UA"/>
          </a:p>
        </p:txBody>
      </p:sp>
      <p:graphicFrame>
        <p:nvGraphicFramePr>
          <p:cNvPr id="61455" name="Object 15"/>
          <p:cNvGraphicFramePr>
            <a:graphicFrameLocks noChangeAspect="1"/>
          </p:cNvGraphicFramePr>
          <p:nvPr/>
        </p:nvGraphicFramePr>
        <p:xfrm>
          <a:off x="827088" y="2708275"/>
          <a:ext cx="6481762" cy="3960813"/>
        </p:xfrm>
        <a:graphic>
          <a:graphicData uri="http://schemas.openxmlformats.org/presentationml/2006/ole">
            <p:oleObj spid="_x0000_s61455" name="Диаграмма" r:id="rId5" imgW="4724400" imgH="2209800" progId="MSGraph.Chart.8">
              <p:embed/>
            </p:oleObj>
          </a:graphicData>
        </a:graphic>
      </p:graphicFrame>
    </p:spTree>
  </p:cSld>
  <p:clrMapOvr>
    <a:masterClrMapping/>
  </p:clrMapOvr>
  <p:transition>
    <p:newsflash/>
    <p:sndAc>
      <p:stSnd>
        <p:snd r:embed="rId3"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p:txBody>
          <a:bodyPr/>
          <a:lstStyle/>
          <a:p>
            <a:endParaRPr lang="uk-UA" smtClean="0"/>
          </a:p>
        </p:txBody>
      </p:sp>
      <p:sp>
        <p:nvSpPr>
          <p:cNvPr id="65538" name="Rectangle 3"/>
          <p:cNvSpPr>
            <a:spLocks noGrp="1"/>
          </p:cNvSpPr>
          <p:nvPr>
            <p:ph type="body" idx="4294967295"/>
          </p:nvPr>
        </p:nvSpPr>
        <p:spPr/>
        <p:txBody>
          <a:bodyPr/>
          <a:lstStyle/>
          <a:p>
            <a:endParaRPr lang="uk-UA" smtClean="0"/>
          </a:p>
        </p:txBody>
      </p:sp>
      <p:pic>
        <p:nvPicPr>
          <p:cNvPr id="65539"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5540" name="WordArt 5"/>
          <p:cNvSpPr>
            <a:spLocks noChangeArrowheads="1" noChangeShapeType="1" noTextEdit="1"/>
          </p:cNvSpPr>
          <p:nvPr/>
        </p:nvSpPr>
        <p:spPr bwMode="auto">
          <a:xfrm>
            <a:off x="971550" y="908050"/>
            <a:ext cx="6394450" cy="523875"/>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Опалювальний сезон</a:t>
            </a:r>
          </a:p>
        </p:txBody>
      </p:sp>
      <p:sp>
        <p:nvSpPr>
          <p:cNvPr id="65541" name="TextBox 2"/>
          <p:cNvSpPr txBox="1">
            <a:spLocks noChangeArrowheads="1"/>
          </p:cNvSpPr>
          <p:nvPr/>
        </p:nvSpPr>
        <p:spPr bwMode="auto">
          <a:xfrm>
            <a:off x="611188" y="1341438"/>
            <a:ext cx="7993062" cy="2528887"/>
          </a:xfrm>
          <a:prstGeom prst="rect">
            <a:avLst/>
          </a:prstGeom>
          <a:noFill/>
          <a:ln w="9525">
            <a:noFill/>
            <a:miter lim="800000"/>
            <a:headEnd/>
            <a:tailEnd/>
          </a:ln>
        </p:spPr>
        <p:txBody>
          <a:bodyPr>
            <a:spAutoFit/>
          </a:bodyPr>
          <a:lstStyle/>
          <a:p>
            <a:r>
              <a:rPr lang="uk-UA" sz="3200">
                <a:latin typeface="Times New Roman" pitchFamily="18" charset="0"/>
              </a:rPr>
              <a:t>       Школа повністю забезпечена дровами. Відділом освіти заплановано завезти – 100 м.куб. дров (букових) при нормі 65 м.куб. На сьогодні завезено 85 м.куб.. Тепловий режим в школі – задовільний.</a:t>
            </a:r>
          </a:p>
        </p:txBody>
      </p:sp>
      <p:pic>
        <p:nvPicPr>
          <p:cNvPr id="65542" name="Picture 10" descr="Фото: у Києві розпочали підключення житлових будинків до опалення"/>
          <p:cNvPicPr>
            <a:picLocks noChangeAspect="1" noChangeArrowheads="1"/>
          </p:cNvPicPr>
          <p:nvPr/>
        </p:nvPicPr>
        <p:blipFill>
          <a:blip r:embed="rId4"/>
          <a:srcRect/>
          <a:stretch>
            <a:fillRect/>
          </a:stretch>
        </p:blipFill>
        <p:spPr bwMode="auto">
          <a:xfrm>
            <a:off x="1908175" y="3933825"/>
            <a:ext cx="3600450" cy="2271713"/>
          </a:xfrm>
          <a:prstGeom prst="rect">
            <a:avLst/>
          </a:prstGeom>
          <a:noFill/>
          <a:ln w="9525">
            <a:noFill/>
            <a:miter lim="800000"/>
            <a:headEnd/>
            <a:tailEnd/>
          </a:ln>
        </p:spPr>
      </p:pic>
    </p:spTree>
  </p:cSld>
  <p:clrMapOvr>
    <a:masterClrMapping/>
  </p:clrMapOvr>
  <p:transition>
    <p:wheel spokes="8"/>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p:txBody>
          <a:bodyPr/>
          <a:lstStyle/>
          <a:p>
            <a:endParaRPr lang="uk-UA" smtClean="0"/>
          </a:p>
        </p:txBody>
      </p:sp>
      <p:sp>
        <p:nvSpPr>
          <p:cNvPr id="66562" name="Rectangle 3"/>
          <p:cNvSpPr>
            <a:spLocks noGrp="1"/>
          </p:cNvSpPr>
          <p:nvPr>
            <p:ph type="body" idx="1"/>
          </p:nvPr>
        </p:nvSpPr>
        <p:spPr/>
        <p:txBody>
          <a:bodyPr/>
          <a:lstStyle/>
          <a:p>
            <a:endParaRPr lang="uk-UA" smtClean="0"/>
          </a:p>
        </p:txBody>
      </p:sp>
      <p:pic>
        <p:nvPicPr>
          <p:cNvPr id="66563" name="Picture 4" descr="E:\Новая папка\рамки. анімація\Фони для презентацій\5-34.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6564" name="Подзаголовок 7"/>
          <p:cNvSpPr>
            <a:spLocks/>
          </p:cNvSpPr>
          <p:nvPr/>
        </p:nvSpPr>
        <p:spPr bwMode="auto">
          <a:xfrm>
            <a:off x="2339975" y="3213100"/>
            <a:ext cx="6175375" cy="1285875"/>
          </a:xfrm>
          <a:prstGeom prst="rect">
            <a:avLst/>
          </a:prstGeom>
          <a:noFill/>
          <a:ln w="9525">
            <a:noFill/>
            <a:miter lim="800000"/>
            <a:headEnd/>
            <a:tailEnd/>
          </a:ln>
        </p:spPr>
        <p:txBody>
          <a:bodyPr/>
          <a:lstStyle/>
          <a:p>
            <a:pPr>
              <a:spcBef>
                <a:spcPct val="20000"/>
              </a:spcBef>
              <a:buFont typeface="Arial" charset="0"/>
              <a:buNone/>
            </a:pPr>
            <a:r>
              <a:rPr lang="uk-UA" sz="3200" b="1">
                <a:latin typeface="Times New Roman" pitchFamily="18" charset="0"/>
                <a:cs typeface="Times New Roman" pitchFamily="18" charset="0"/>
              </a:rPr>
              <a:t>         Доповідає директор школи</a:t>
            </a:r>
          </a:p>
          <a:p>
            <a:pPr>
              <a:spcBef>
                <a:spcPct val="20000"/>
              </a:spcBef>
              <a:buFont typeface="Arial" charset="0"/>
              <a:buNone/>
            </a:pPr>
            <a:r>
              <a:rPr lang="uk-UA" sz="3200" b="1">
                <a:latin typeface="Times New Roman" pitchFamily="18" charset="0"/>
                <a:cs typeface="Times New Roman" pitchFamily="18" charset="0"/>
              </a:rPr>
              <a:t>         Нагірнич Д.В.</a:t>
            </a:r>
          </a:p>
        </p:txBody>
      </p:sp>
      <p:sp>
        <p:nvSpPr>
          <p:cNvPr id="66565" name="WordArt 7"/>
          <p:cNvSpPr>
            <a:spLocks noChangeArrowheads="1" noChangeShapeType="1" noTextEdit="1"/>
          </p:cNvSpPr>
          <p:nvPr/>
        </p:nvSpPr>
        <p:spPr bwMode="auto">
          <a:xfrm>
            <a:off x="1485900" y="692150"/>
            <a:ext cx="6172200" cy="2089150"/>
          </a:xfrm>
          <a:prstGeom prst="rect">
            <a:avLst/>
          </a:prstGeom>
        </p:spPr>
        <p:txBody>
          <a:bodyPr wrap="none" fromWordArt="1">
            <a:prstTxWarp prst="textWave1">
              <a:avLst>
                <a:gd name="adj1" fmla="val 13005"/>
                <a:gd name="adj2" fmla="val 0"/>
              </a:avLst>
            </a:prstTxWarp>
          </a:bodyPr>
          <a:lstStyle/>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ІІ. Основні тези Закону України</a:t>
            </a:r>
          </a:p>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"Про освіту"</a:t>
            </a:r>
          </a:p>
        </p:txBody>
      </p:sp>
    </p:spTree>
  </p:cSld>
  <p:clrMapOvr>
    <a:masterClrMapping/>
  </p:clrMapOvr>
  <p:transition>
    <p:cover dir="ru"/>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p:txBody>
          <a:bodyPr/>
          <a:lstStyle/>
          <a:p>
            <a:endParaRPr lang="uk-UA" smtClean="0"/>
          </a:p>
        </p:txBody>
      </p:sp>
      <p:sp>
        <p:nvSpPr>
          <p:cNvPr id="67586" name="Rectangle 3"/>
          <p:cNvSpPr>
            <a:spLocks noGrp="1"/>
          </p:cNvSpPr>
          <p:nvPr>
            <p:ph type="body" idx="4294967295"/>
          </p:nvPr>
        </p:nvSpPr>
        <p:spPr/>
        <p:txBody>
          <a:bodyPr/>
          <a:lstStyle/>
          <a:p>
            <a:endParaRPr lang="uk-UA" smtClean="0"/>
          </a:p>
        </p:txBody>
      </p:sp>
      <p:pic>
        <p:nvPicPr>
          <p:cNvPr id="67587" name="Picture 3"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7588" name="WordArt 7"/>
          <p:cNvSpPr>
            <a:spLocks noChangeArrowheads="1" noChangeShapeType="1" noTextEdit="1"/>
          </p:cNvSpPr>
          <p:nvPr/>
        </p:nvSpPr>
        <p:spPr bwMode="auto">
          <a:xfrm>
            <a:off x="755650" y="1773238"/>
            <a:ext cx="7200900" cy="3097212"/>
          </a:xfrm>
          <a:prstGeom prst="rect">
            <a:avLst/>
          </a:prstGeom>
        </p:spPr>
        <p:txBody>
          <a:bodyPr wrap="none" fromWordArt="1">
            <a:prstTxWarp prst="textPlain">
              <a:avLst>
                <a:gd name="adj" fmla="val 50000"/>
              </a:avLst>
            </a:prstTxWarp>
          </a:bodyPr>
          <a:lstStyle/>
          <a:p>
            <a:pPr algn="ctr"/>
            <a:r>
              <a:rPr lang="uk-UA" sz="3600" kern="10">
                <a:ln w="19050">
                  <a:solidFill>
                    <a:srgbClr val="99CCFF"/>
                  </a:solidFill>
                  <a:round/>
                  <a:headEnd/>
                  <a:tailEnd/>
                </a:ln>
                <a:solidFill>
                  <a:srgbClr val="0066CC"/>
                </a:solidFill>
                <a:effectLst>
                  <a:outerShdw dist="35921" dir="2700000" algn="ctr" rotWithShape="0">
                    <a:srgbClr val="990000"/>
                  </a:outerShdw>
                </a:effectLst>
                <a:latin typeface="Impact"/>
              </a:rPr>
              <a:t>Що варто знати батькам</a:t>
            </a:r>
          </a:p>
          <a:p>
            <a:pPr algn="ctr"/>
            <a:r>
              <a:rPr lang="uk-UA" sz="3600" kern="10">
                <a:ln w="19050">
                  <a:solidFill>
                    <a:srgbClr val="99CCFF"/>
                  </a:solidFill>
                  <a:round/>
                  <a:headEnd/>
                  <a:tailEnd/>
                </a:ln>
                <a:solidFill>
                  <a:srgbClr val="0066CC"/>
                </a:solidFill>
                <a:effectLst>
                  <a:outerShdw dist="35921" dir="2700000" algn="ctr" rotWithShape="0">
                    <a:srgbClr val="990000"/>
                  </a:outerShdw>
                </a:effectLst>
                <a:latin typeface="Impact"/>
              </a:rPr>
              <a:t>про новий закон про освіту</a:t>
            </a:r>
          </a:p>
        </p:txBody>
      </p:sp>
    </p:spTree>
  </p:cSld>
  <p:clrMapOvr>
    <a:masterClrMapping/>
  </p:clrMapOvr>
  <p:transition>
    <p:wipe dir="d"/>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idx="4294967295"/>
          </p:nvPr>
        </p:nvSpPr>
        <p:spPr/>
        <p:txBody>
          <a:bodyPr/>
          <a:lstStyle/>
          <a:p>
            <a:endParaRPr lang="uk-UA" smtClean="0"/>
          </a:p>
        </p:txBody>
      </p:sp>
      <p:sp>
        <p:nvSpPr>
          <p:cNvPr id="68610" name="Rectangle 3"/>
          <p:cNvSpPr>
            <a:spLocks noGrp="1"/>
          </p:cNvSpPr>
          <p:nvPr>
            <p:ph type="body" idx="4294967295"/>
          </p:nvPr>
        </p:nvSpPr>
        <p:spPr/>
        <p:txBody>
          <a:bodyPr/>
          <a:lstStyle/>
          <a:p>
            <a:endParaRPr lang="uk-UA" smtClean="0"/>
          </a:p>
        </p:txBody>
      </p:sp>
      <p:pic>
        <p:nvPicPr>
          <p:cNvPr id="68611" name="Picture 3"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8612" name="Rectangle 8"/>
          <p:cNvSpPr>
            <a:spLocks/>
          </p:cNvSpPr>
          <p:nvPr/>
        </p:nvSpPr>
        <p:spPr bwMode="auto">
          <a:xfrm>
            <a:off x="1258888" y="1700213"/>
            <a:ext cx="6913562" cy="4249737"/>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charset="0"/>
              <a:buNone/>
            </a:pPr>
            <a:r>
              <a:rPr lang="uk-UA" sz="3200">
                <a:latin typeface="Times New Roman" pitchFamily="18" charset="0"/>
              </a:rPr>
              <a:t>               </a:t>
            </a:r>
          </a:p>
          <a:p>
            <a:pPr marL="342900" indent="-342900" eaLnBrk="0" hangingPunct="0">
              <a:lnSpc>
                <a:spcPct val="80000"/>
              </a:lnSpc>
              <a:spcBef>
                <a:spcPct val="20000"/>
              </a:spcBef>
              <a:buFont typeface="Arial" charset="0"/>
              <a:buNone/>
            </a:pPr>
            <a:endParaRPr lang="uk-UA" sz="3200">
              <a:latin typeface="Times New Roman" pitchFamily="18" charset="0"/>
            </a:endParaRPr>
          </a:p>
          <a:p>
            <a:pPr marL="342900" indent="-342900" eaLnBrk="0" hangingPunct="0">
              <a:lnSpc>
                <a:spcPct val="80000"/>
              </a:lnSpc>
              <a:spcBef>
                <a:spcPct val="20000"/>
              </a:spcBef>
              <a:buFont typeface="Arial" charset="0"/>
              <a:buNone/>
            </a:pPr>
            <a:r>
              <a:rPr lang="uk-UA" sz="3200">
                <a:latin typeface="Times New Roman" pitchFamily="18" charset="0"/>
              </a:rPr>
              <a:t>                 Кожна школа має взяти                                     дитину, яка живе на її території обслуговування. </a:t>
            </a:r>
          </a:p>
          <a:p>
            <a:pPr marL="342900" indent="-342900" eaLnBrk="0" hangingPunct="0">
              <a:lnSpc>
                <a:spcPct val="80000"/>
              </a:lnSpc>
              <a:spcBef>
                <a:spcPct val="20000"/>
              </a:spcBef>
              <a:buFont typeface="Arial" charset="0"/>
              <a:buNone/>
            </a:pPr>
            <a:r>
              <a:rPr lang="uk-UA" sz="3200">
                <a:latin typeface="Times New Roman" pitchFamily="18" charset="0"/>
              </a:rPr>
              <a:t>       У 13-й статті законопроекту прямо вказано, що </a:t>
            </a:r>
            <a:r>
              <a:rPr lang="uk-UA" sz="3200" b="1" u="sng">
                <a:latin typeface="Times New Roman" pitchFamily="18" charset="0"/>
              </a:rPr>
              <a:t>гарантується</a:t>
            </a:r>
            <a:r>
              <a:rPr lang="uk-UA" sz="3200" b="1">
                <a:latin typeface="Times New Roman" pitchFamily="18" charset="0"/>
              </a:rPr>
              <a:t> </a:t>
            </a:r>
            <a:r>
              <a:rPr lang="uk-UA" sz="3200">
                <a:latin typeface="Times New Roman" pitchFamily="18" charset="0"/>
              </a:rPr>
              <a:t>право дитини з цієї території навчатися в державній чи комунальній школі. </a:t>
            </a:r>
          </a:p>
        </p:txBody>
      </p:sp>
      <p:sp>
        <p:nvSpPr>
          <p:cNvPr id="68613" name="Rectangle 5"/>
          <p:cNvSpPr>
            <a:spLocks/>
          </p:cNvSpPr>
          <p:nvPr/>
        </p:nvSpPr>
        <p:spPr bwMode="auto">
          <a:xfrm>
            <a:off x="179388" y="260350"/>
            <a:ext cx="8229600" cy="1143000"/>
          </a:xfrm>
          <a:prstGeom prst="rect">
            <a:avLst/>
          </a:prstGeom>
          <a:noFill/>
          <a:ln w="9525">
            <a:noFill/>
            <a:miter lim="800000"/>
            <a:headEnd/>
            <a:tailEnd/>
          </a:ln>
        </p:spPr>
        <p:txBody>
          <a:bodyPr anchor="ctr"/>
          <a:lstStyle/>
          <a:p>
            <a:pPr algn="ctr" eaLnBrk="0" hangingPunct="0"/>
            <a:r>
              <a:rPr lang="uk-UA" sz="4400" b="1">
                <a:latin typeface="Times New Roman" pitchFamily="18" charset="0"/>
              </a:rPr>
              <a:t>Територіальна доступність</a:t>
            </a:r>
          </a:p>
        </p:txBody>
      </p:sp>
      <p:pic>
        <p:nvPicPr>
          <p:cNvPr id="68614" name="Picture 5" descr="C:\Users\Ryslan\Desktop\общее\школа\картинки\bells7771.gif"/>
          <p:cNvPicPr>
            <a:picLocks noChangeAspect="1" noChangeArrowheads="1"/>
          </p:cNvPicPr>
          <p:nvPr/>
        </p:nvPicPr>
        <p:blipFill>
          <a:blip r:embed="rId4"/>
          <a:srcRect/>
          <a:stretch>
            <a:fillRect/>
          </a:stretch>
        </p:blipFill>
        <p:spPr bwMode="auto">
          <a:xfrm>
            <a:off x="611188" y="1268413"/>
            <a:ext cx="1873250" cy="1651000"/>
          </a:xfrm>
          <a:prstGeom prst="rect">
            <a:avLst/>
          </a:prstGeom>
          <a:noFill/>
          <a:ln w="9525">
            <a:noFill/>
            <a:miter lim="800000"/>
            <a:headEnd/>
            <a:tailEnd/>
          </a:ln>
        </p:spPr>
      </p:pic>
    </p:spTree>
  </p:cSld>
  <p:clrMapOvr>
    <a:masterClrMapping/>
  </p:clrMapOvr>
  <p:transition>
    <p:wheel spokes="1"/>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9634" name="TextBox 2"/>
          <p:cNvSpPr txBox="1">
            <a:spLocks noChangeArrowheads="1"/>
          </p:cNvSpPr>
          <p:nvPr/>
        </p:nvSpPr>
        <p:spPr bwMode="auto">
          <a:xfrm>
            <a:off x="684213" y="1412875"/>
            <a:ext cx="5472112" cy="4965700"/>
          </a:xfrm>
          <a:prstGeom prst="rect">
            <a:avLst/>
          </a:prstGeom>
          <a:noFill/>
          <a:ln w="9525">
            <a:noFill/>
            <a:miter lim="800000"/>
            <a:headEnd/>
            <a:tailEnd/>
          </a:ln>
        </p:spPr>
        <p:txBody>
          <a:bodyPr>
            <a:spAutoFit/>
          </a:bodyPr>
          <a:lstStyle/>
          <a:p>
            <a:r>
              <a:rPr lang="uk-UA" sz="3200" b="1">
                <a:latin typeface="Times New Roman" pitchFamily="18" charset="0"/>
              </a:rPr>
              <a:t>І. Початкова </a:t>
            </a:r>
            <a:r>
              <a:rPr lang="uk-UA" sz="3200">
                <a:latin typeface="Times New Roman" pitchFamily="18" charset="0"/>
              </a:rPr>
              <a:t>школа – 4 роки 1-4 класи;</a:t>
            </a:r>
          </a:p>
          <a:p>
            <a:r>
              <a:rPr lang="uk-UA" sz="3200" b="1">
                <a:latin typeface="Times New Roman" pitchFamily="18" charset="0"/>
              </a:rPr>
              <a:t>ІІ. Базова </a:t>
            </a:r>
            <a:r>
              <a:rPr lang="uk-UA" sz="3200">
                <a:latin typeface="Times New Roman" pitchFamily="18" charset="0"/>
              </a:rPr>
              <a:t>середня школа (гімназія)</a:t>
            </a:r>
            <a:r>
              <a:rPr lang="uk-UA" sz="3200" b="1">
                <a:latin typeface="Times New Roman" pitchFamily="18" charset="0"/>
              </a:rPr>
              <a:t> </a:t>
            </a:r>
            <a:r>
              <a:rPr lang="uk-UA" sz="3200">
                <a:latin typeface="Times New Roman" pitchFamily="18" charset="0"/>
              </a:rPr>
              <a:t>–</a:t>
            </a:r>
            <a:r>
              <a:rPr lang="uk-UA" sz="3200" b="1">
                <a:latin typeface="Times New Roman" pitchFamily="18" charset="0"/>
              </a:rPr>
              <a:t> </a:t>
            </a:r>
            <a:r>
              <a:rPr lang="uk-UA" sz="3200">
                <a:latin typeface="Times New Roman" pitchFamily="18" charset="0"/>
              </a:rPr>
              <a:t>5 років 5-9 кл.;</a:t>
            </a:r>
          </a:p>
          <a:p>
            <a:r>
              <a:rPr lang="uk-UA" sz="3200" b="1">
                <a:latin typeface="Times New Roman" pitchFamily="18" charset="0"/>
              </a:rPr>
              <a:t>ІІІ. Профільна </a:t>
            </a:r>
            <a:r>
              <a:rPr lang="uk-UA" sz="3200">
                <a:latin typeface="Times New Roman" pitchFamily="18" charset="0"/>
              </a:rPr>
              <a:t>середня школа</a:t>
            </a:r>
            <a:r>
              <a:rPr lang="uk-UA" sz="3200" b="1">
                <a:latin typeface="Times New Roman" pitchFamily="18" charset="0"/>
              </a:rPr>
              <a:t> </a:t>
            </a:r>
            <a:r>
              <a:rPr lang="uk-UA" sz="3200">
                <a:latin typeface="Times New Roman" pitchFamily="18" charset="0"/>
              </a:rPr>
              <a:t>– 3 роки 10-12 класи, яка може бути </a:t>
            </a:r>
            <a:r>
              <a:rPr lang="uk-UA" sz="3200" b="1">
                <a:latin typeface="Times New Roman" pitchFamily="18" charset="0"/>
              </a:rPr>
              <a:t>академічного </a:t>
            </a:r>
            <a:r>
              <a:rPr lang="uk-UA" sz="3200">
                <a:latin typeface="Times New Roman" pitchFamily="18" charset="0"/>
              </a:rPr>
              <a:t>спрямування</a:t>
            </a:r>
            <a:r>
              <a:rPr lang="uk-UA" sz="3200" b="1">
                <a:latin typeface="Times New Roman" pitchFamily="18" charset="0"/>
              </a:rPr>
              <a:t> </a:t>
            </a:r>
            <a:r>
              <a:rPr lang="uk-UA" sz="3200">
                <a:latin typeface="Times New Roman" pitchFamily="18" charset="0"/>
              </a:rPr>
              <a:t>(ліцей) або </a:t>
            </a:r>
            <a:r>
              <a:rPr lang="uk-UA" sz="3200" b="1">
                <a:latin typeface="Times New Roman" pitchFamily="18" charset="0"/>
              </a:rPr>
              <a:t>професійного </a:t>
            </a:r>
            <a:r>
              <a:rPr lang="uk-UA" sz="3200">
                <a:latin typeface="Times New Roman" pitchFamily="18" charset="0"/>
              </a:rPr>
              <a:t>спрямування (професійний ліцей, коледж)     </a:t>
            </a:r>
            <a:endParaRPr lang="ru-RU" sz="3200">
              <a:latin typeface="Times New Roman" pitchFamily="18" charset="0"/>
            </a:endParaRPr>
          </a:p>
        </p:txBody>
      </p:sp>
      <p:pic>
        <p:nvPicPr>
          <p:cNvPr id="69635" name="Picture 3" descr="C:\Users\Ryslan\Desktop\общее\школа\картинки\shkola_3.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05513" y="3068638"/>
            <a:ext cx="2344737" cy="3205162"/>
          </a:xfrm>
          <a:prstGeom prst="rect">
            <a:avLst/>
          </a:prstGeom>
          <a:noFill/>
          <a:ln w="9525">
            <a:noFill/>
            <a:miter lim="800000"/>
            <a:headEnd/>
            <a:tailEnd/>
          </a:ln>
        </p:spPr>
      </p:pic>
      <p:sp>
        <p:nvSpPr>
          <p:cNvPr id="69636" name="Rectangle 5"/>
          <p:cNvSpPr>
            <a:spLocks/>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uk-UA" sz="4400" b="1">
                <a:latin typeface="Times New Roman" pitchFamily="18" charset="0"/>
              </a:rPr>
              <a:t>Структура нової школи</a:t>
            </a:r>
          </a:p>
        </p:txBody>
      </p:sp>
    </p:spTree>
  </p:cSld>
  <p:clrMapOvr>
    <a:masterClrMapping/>
  </p:clrMapOvr>
  <p:transition>
    <p:strips dir="rd"/>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1" name="Picture 4" descr="C:\Users\Ryslan\Desktop\6a00d83451cc8269e2011278de3f8a28a4-250wi.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732588" y="4652963"/>
            <a:ext cx="2160587" cy="1846262"/>
          </a:xfrm>
          <a:prstGeom prst="rect">
            <a:avLst/>
          </a:prstGeom>
          <a:noFill/>
          <a:ln w="9525">
            <a:noFill/>
            <a:miter lim="800000"/>
            <a:headEnd/>
            <a:tailEnd/>
          </a:ln>
        </p:spPr>
      </p:pic>
      <p:sp>
        <p:nvSpPr>
          <p:cNvPr id="15362" name="Rectangle 8"/>
          <p:cNvSpPr>
            <a:spLocks/>
          </p:cNvSpPr>
          <p:nvPr/>
        </p:nvSpPr>
        <p:spPr bwMode="auto">
          <a:xfrm>
            <a:off x="1619250" y="1557338"/>
            <a:ext cx="6202363" cy="4679950"/>
          </a:xfrm>
          <a:prstGeom prst="rect">
            <a:avLst/>
          </a:prstGeom>
          <a:noFill/>
          <a:ln w="9525">
            <a:noFill/>
            <a:miter lim="800000"/>
            <a:headEnd/>
            <a:tailEnd/>
          </a:ln>
        </p:spPr>
        <p:txBody>
          <a:bodyPr/>
          <a:lstStyle/>
          <a:p>
            <a:pPr marL="609600" indent="-609600" eaLnBrk="0" hangingPunct="0">
              <a:lnSpc>
                <a:spcPct val="80000"/>
              </a:lnSpc>
              <a:spcBef>
                <a:spcPct val="20000"/>
              </a:spcBef>
              <a:buFont typeface="Arial" charset="0"/>
              <a:buAutoNum type="arabicPeriod"/>
            </a:pPr>
            <a:endParaRPr lang="uk-UA" sz="2400">
              <a:latin typeface="Times New Roman" pitchFamily="18" charset="0"/>
            </a:endParaRPr>
          </a:p>
        </p:txBody>
      </p:sp>
      <p:pic>
        <p:nvPicPr>
          <p:cNvPr id="15363" name="Picture 4" descr="E:\Новая папка\рамки. анімація\Фони для презентацій\5-34.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4" name="TextBox 2"/>
          <p:cNvSpPr txBox="1">
            <a:spLocks noChangeArrowheads="1"/>
          </p:cNvSpPr>
          <p:nvPr/>
        </p:nvSpPr>
        <p:spPr bwMode="auto">
          <a:xfrm>
            <a:off x="900113" y="1773238"/>
            <a:ext cx="7488237" cy="3876675"/>
          </a:xfrm>
          <a:prstGeom prst="rect">
            <a:avLst/>
          </a:prstGeom>
          <a:noFill/>
          <a:ln w="9525">
            <a:noFill/>
            <a:miter lim="800000"/>
            <a:headEnd/>
            <a:tailEnd/>
          </a:ln>
        </p:spPr>
        <p:txBody>
          <a:bodyPr>
            <a:spAutoFit/>
          </a:bodyPr>
          <a:lstStyle/>
          <a:p>
            <a:pPr marL="342900" indent="-342900">
              <a:buFontTx/>
              <a:buAutoNum type="arabicPeriod"/>
            </a:pPr>
            <a:r>
              <a:rPr lang="ru-RU" sz="3100">
                <a:latin typeface="Times New Roman" pitchFamily="18" charset="0"/>
              </a:rPr>
              <a:t>Стан успішності, відвідування та харчування, участь учнів в олімпіадах та конкурсах.</a:t>
            </a:r>
          </a:p>
          <a:p>
            <a:pPr marL="342900" indent="-342900">
              <a:buFontTx/>
              <a:buAutoNum type="arabicPeriod"/>
            </a:pPr>
            <a:r>
              <a:rPr lang="ru-RU" sz="3100">
                <a:latin typeface="Times New Roman" pitchFamily="18" charset="0"/>
              </a:rPr>
              <a:t>Основні тези Закону України «Про освіту».</a:t>
            </a:r>
          </a:p>
          <a:p>
            <a:pPr marL="342900" indent="-342900">
              <a:buFontTx/>
              <a:buAutoNum type="arabicPeriod"/>
            </a:pPr>
            <a:r>
              <a:rPr lang="ru-RU" sz="3100">
                <a:latin typeface="Times New Roman" pitchFamily="18" charset="0"/>
              </a:rPr>
              <a:t>Профілактика правопорушень в школі.</a:t>
            </a:r>
          </a:p>
          <a:p>
            <a:pPr marL="342900" indent="-342900">
              <a:buFontTx/>
              <a:buAutoNum type="arabicPeriod"/>
            </a:pPr>
            <a:r>
              <a:rPr lang="ru-RU" sz="3100">
                <a:latin typeface="Times New Roman" pitchFamily="18" charset="0"/>
              </a:rPr>
              <a:t>Господарська діяльність школи – 2017 р.</a:t>
            </a:r>
          </a:p>
          <a:p>
            <a:pPr marL="342900" indent="-342900">
              <a:buFontTx/>
              <a:buAutoNum type="arabicPeriod"/>
            </a:pPr>
            <a:r>
              <a:rPr lang="ru-RU" sz="3100">
                <a:latin typeface="Times New Roman" pitchFamily="18" charset="0"/>
              </a:rPr>
              <a:t>Різне.</a:t>
            </a:r>
          </a:p>
        </p:txBody>
      </p:sp>
      <p:sp>
        <p:nvSpPr>
          <p:cNvPr id="15365" name="WordArt 9"/>
          <p:cNvSpPr>
            <a:spLocks noChangeArrowheads="1" noChangeShapeType="1" noTextEdit="1"/>
          </p:cNvSpPr>
          <p:nvPr/>
        </p:nvSpPr>
        <p:spPr bwMode="auto">
          <a:xfrm>
            <a:off x="1619250" y="404813"/>
            <a:ext cx="5976938" cy="1289050"/>
          </a:xfrm>
          <a:prstGeom prst="rect">
            <a:avLst/>
          </a:prstGeom>
        </p:spPr>
        <p:txBody>
          <a:bodyPr wrap="none" fromWordArt="1">
            <a:prstTxWarp prst="textWave1">
              <a:avLst>
                <a:gd name="adj1" fmla="val 13005"/>
                <a:gd name="adj2" fmla="val 0"/>
              </a:avLst>
            </a:prstTxWarp>
          </a:bodyPr>
          <a:lstStyle/>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Порядок денний:</a:t>
            </a:r>
          </a:p>
        </p:txBody>
      </p:sp>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idx="4294967295"/>
          </p:nvPr>
        </p:nvSpPr>
        <p:spPr/>
        <p:txBody>
          <a:bodyPr/>
          <a:lstStyle/>
          <a:p>
            <a:endParaRPr lang="uk-UA" smtClean="0"/>
          </a:p>
        </p:txBody>
      </p:sp>
      <p:sp>
        <p:nvSpPr>
          <p:cNvPr id="70658" name="Rectangle 3"/>
          <p:cNvSpPr>
            <a:spLocks noGrp="1"/>
          </p:cNvSpPr>
          <p:nvPr>
            <p:ph type="body" idx="4294967295"/>
          </p:nvPr>
        </p:nvSpPr>
        <p:spPr/>
        <p:txBody>
          <a:bodyPr/>
          <a:lstStyle/>
          <a:p>
            <a:endParaRPr lang="uk-UA" smtClean="0"/>
          </a:p>
        </p:txBody>
      </p:sp>
      <p:pic>
        <p:nvPicPr>
          <p:cNvPr id="70659" name="Picture 7" descr="27723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ull dir="r"/>
    <p:sndAc>
      <p:stSnd>
        <p:snd r:embed="rId2"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idx="4294967295"/>
          </p:nvPr>
        </p:nvSpPr>
        <p:spPr/>
        <p:txBody>
          <a:bodyPr/>
          <a:lstStyle/>
          <a:p>
            <a:endParaRPr lang="uk-UA" smtClean="0"/>
          </a:p>
        </p:txBody>
      </p:sp>
      <p:sp>
        <p:nvSpPr>
          <p:cNvPr id="71682" name="Rectangle 3"/>
          <p:cNvSpPr>
            <a:spLocks noGrp="1"/>
          </p:cNvSpPr>
          <p:nvPr>
            <p:ph type="body" idx="4294967295"/>
          </p:nvPr>
        </p:nvSpPr>
        <p:spPr/>
        <p:txBody>
          <a:bodyPr/>
          <a:lstStyle/>
          <a:p>
            <a:endParaRPr lang="uk-UA" smtClean="0"/>
          </a:p>
        </p:txBody>
      </p:sp>
      <p:pic>
        <p:nvPicPr>
          <p:cNvPr id="71683"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1684" name="Заголовок 1"/>
          <p:cNvSpPr txBox="1">
            <a:spLocks/>
          </p:cNvSpPr>
          <p:nvPr/>
        </p:nvSpPr>
        <p:spPr bwMode="auto">
          <a:xfrm>
            <a:off x="827088" y="404813"/>
            <a:ext cx="7019925" cy="1143000"/>
          </a:xfrm>
          <a:prstGeom prst="rect">
            <a:avLst/>
          </a:prstGeom>
          <a:noFill/>
          <a:ln w="9525">
            <a:noFill/>
            <a:miter lim="800000"/>
            <a:headEnd/>
            <a:tailEnd/>
          </a:ln>
        </p:spPr>
        <p:txBody>
          <a:bodyPr anchor="ctr"/>
          <a:lstStyle/>
          <a:p>
            <a:r>
              <a:rPr lang="uk-UA" sz="3600">
                <a:latin typeface="Times New Roman" pitchFamily="18" charset="0"/>
                <a:cs typeface="Arial" charset="0"/>
              </a:rPr>
              <a:t>    </a:t>
            </a:r>
            <a:r>
              <a:rPr lang="uk-UA" sz="3600" b="1">
                <a:latin typeface="Times New Roman" pitchFamily="18" charset="0"/>
                <a:cs typeface="Arial" charset="0"/>
              </a:rPr>
              <a:t>Що вчитиме моя дитина?</a:t>
            </a:r>
          </a:p>
        </p:txBody>
      </p:sp>
      <p:sp>
        <p:nvSpPr>
          <p:cNvPr id="71685" name="Місце для вмісту 2"/>
          <p:cNvSpPr txBox="1">
            <a:spLocks/>
          </p:cNvSpPr>
          <p:nvPr/>
        </p:nvSpPr>
        <p:spPr bwMode="auto">
          <a:xfrm>
            <a:off x="755650" y="1700213"/>
            <a:ext cx="3403600" cy="4489450"/>
          </a:xfrm>
          <a:prstGeom prst="rect">
            <a:avLst/>
          </a:prstGeom>
          <a:noFill/>
          <a:ln w="9525">
            <a:noFill/>
            <a:miter lim="800000"/>
            <a:headEnd/>
            <a:tailEnd/>
          </a:ln>
        </p:spPr>
        <p:txBody>
          <a:bodyPr/>
          <a:lstStyle/>
          <a:p>
            <a:pPr marL="342900" indent="-342900">
              <a:spcBef>
                <a:spcPct val="20000"/>
              </a:spcBef>
              <a:buFont typeface="Arial" charset="0"/>
              <a:buChar char="•"/>
            </a:pPr>
            <a:r>
              <a:rPr lang="uk-UA" sz="2000">
                <a:latin typeface="Times New Roman" pitchFamily="18" charset="0"/>
                <a:cs typeface="Arial" charset="0"/>
              </a:rPr>
              <a:t>Спілкування державною (і рідною у разі відмінності) мовами.</a:t>
            </a:r>
          </a:p>
          <a:p>
            <a:pPr marL="342900" indent="-342900">
              <a:spcBef>
                <a:spcPct val="20000"/>
              </a:spcBef>
              <a:buFont typeface="Arial" charset="0"/>
              <a:buChar char="•"/>
            </a:pPr>
            <a:r>
              <a:rPr lang="uk-UA" sz="2000">
                <a:latin typeface="Times New Roman" pitchFamily="18" charset="0"/>
                <a:cs typeface="Arial" charset="0"/>
              </a:rPr>
              <a:t>Спілкування іноземними мовами.</a:t>
            </a:r>
          </a:p>
          <a:p>
            <a:pPr marL="342900" indent="-342900">
              <a:spcBef>
                <a:spcPct val="20000"/>
              </a:spcBef>
              <a:buFont typeface="Arial" charset="0"/>
              <a:buChar char="•"/>
            </a:pPr>
            <a:r>
              <a:rPr lang="uk-UA" sz="2000">
                <a:latin typeface="Times New Roman" pitchFamily="18" charset="0"/>
                <a:cs typeface="Arial" charset="0"/>
              </a:rPr>
              <a:t>Математична грамотність.</a:t>
            </a:r>
          </a:p>
          <a:p>
            <a:pPr marL="342900" indent="-342900">
              <a:spcBef>
                <a:spcPct val="20000"/>
              </a:spcBef>
              <a:buFont typeface="Arial" charset="0"/>
              <a:buChar char="•"/>
            </a:pPr>
            <a:r>
              <a:rPr lang="uk-UA" sz="2000">
                <a:latin typeface="Times New Roman" pitchFamily="18" charset="0"/>
                <a:cs typeface="Arial" charset="0"/>
              </a:rPr>
              <a:t>Компетентності в природничих науках і технологіях.</a:t>
            </a:r>
          </a:p>
          <a:p>
            <a:pPr marL="342900" indent="-342900">
              <a:spcBef>
                <a:spcPct val="20000"/>
              </a:spcBef>
              <a:buFont typeface="Arial" charset="0"/>
              <a:buChar char="•"/>
            </a:pPr>
            <a:r>
              <a:rPr lang="uk-UA" sz="2000">
                <a:latin typeface="Times New Roman" pitchFamily="18" charset="0"/>
                <a:cs typeface="Arial" charset="0"/>
              </a:rPr>
              <a:t>Інформаційно-цифрова компетентність.</a:t>
            </a:r>
            <a:endParaRPr lang="uk-UA">
              <a:solidFill>
                <a:srgbClr val="898989"/>
              </a:solidFill>
              <a:latin typeface="Calibri" pitchFamily="34" charset="0"/>
              <a:cs typeface="Arial" charset="0"/>
            </a:endParaRPr>
          </a:p>
        </p:txBody>
      </p:sp>
      <p:sp>
        <p:nvSpPr>
          <p:cNvPr id="71686" name="Місце для вмісту 2"/>
          <p:cNvSpPr txBox="1">
            <a:spLocks/>
          </p:cNvSpPr>
          <p:nvPr/>
        </p:nvSpPr>
        <p:spPr bwMode="auto">
          <a:xfrm>
            <a:off x="4716463" y="1773238"/>
            <a:ext cx="3332162" cy="4395787"/>
          </a:xfrm>
          <a:prstGeom prst="rect">
            <a:avLst/>
          </a:prstGeom>
          <a:noFill/>
          <a:ln w="9525">
            <a:noFill/>
            <a:miter lim="800000"/>
            <a:headEnd/>
            <a:tailEnd/>
          </a:ln>
        </p:spPr>
        <p:txBody>
          <a:bodyPr/>
          <a:lstStyle/>
          <a:p>
            <a:pPr marL="342900" indent="-342900">
              <a:spcBef>
                <a:spcPct val="20000"/>
              </a:spcBef>
              <a:buFont typeface="Arial" charset="0"/>
              <a:buAutoNum type="arabicPeriod" startAt="6"/>
            </a:pPr>
            <a:r>
              <a:rPr lang="uk-UA" sz="2000">
                <a:latin typeface="Times New Roman" pitchFamily="18" charset="0"/>
                <a:cs typeface="Arial" charset="0"/>
              </a:rPr>
              <a:t>Уміння вчитися впродовж життя.</a:t>
            </a:r>
          </a:p>
          <a:p>
            <a:pPr marL="342900" indent="-342900">
              <a:spcBef>
                <a:spcPct val="20000"/>
              </a:spcBef>
              <a:buFont typeface="Arial" charset="0"/>
              <a:buAutoNum type="arabicPeriod" startAt="6"/>
            </a:pPr>
            <a:r>
              <a:rPr lang="uk-UA" sz="2000">
                <a:latin typeface="Times New Roman" pitchFamily="18" charset="0"/>
                <a:cs typeface="Arial" charset="0"/>
              </a:rPr>
              <a:t>Соціальні і громадянські компетентності.</a:t>
            </a:r>
          </a:p>
          <a:p>
            <a:pPr marL="342900" indent="-342900">
              <a:spcBef>
                <a:spcPct val="20000"/>
              </a:spcBef>
              <a:buFont typeface="Arial" charset="0"/>
              <a:buAutoNum type="arabicPeriod" startAt="6"/>
            </a:pPr>
            <a:r>
              <a:rPr lang="uk-UA" sz="2000">
                <a:latin typeface="Times New Roman" pitchFamily="18" charset="0"/>
                <a:cs typeface="Arial" charset="0"/>
              </a:rPr>
              <a:t>Підприємливість.</a:t>
            </a:r>
          </a:p>
          <a:p>
            <a:pPr marL="342900" indent="-342900">
              <a:spcBef>
                <a:spcPct val="20000"/>
              </a:spcBef>
              <a:buFont typeface="Arial" charset="0"/>
              <a:buAutoNum type="arabicPeriod" startAt="6"/>
            </a:pPr>
            <a:r>
              <a:rPr lang="uk-UA" sz="2000">
                <a:latin typeface="Times New Roman" pitchFamily="18" charset="0"/>
                <a:cs typeface="Arial" charset="0"/>
              </a:rPr>
              <a:t>Загальнокультурна грамотність.</a:t>
            </a:r>
          </a:p>
          <a:p>
            <a:pPr marL="342900" indent="-342900">
              <a:spcBef>
                <a:spcPct val="20000"/>
              </a:spcBef>
              <a:buFont typeface="Arial" charset="0"/>
              <a:buAutoNum type="arabicPeriod" startAt="6"/>
            </a:pPr>
            <a:r>
              <a:rPr lang="uk-UA" sz="2000">
                <a:latin typeface="Times New Roman" pitchFamily="18" charset="0"/>
                <a:cs typeface="Arial" charset="0"/>
              </a:rPr>
              <a:t>Екологічна грамотність і здорове життя.</a:t>
            </a:r>
          </a:p>
          <a:p>
            <a:pPr marL="342900" indent="-342900">
              <a:spcBef>
                <a:spcPct val="20000"/>
              </a:spcBef>
              <a:buFont typeface="Arial" charset="0"/>
              <a:buNone/>
            </a:pPr>
            <a:r>
              <a:rPr lang="uk-UA">
                <a:solidFill>
                  <a:srgbClr val="898989"/>
                </a:solidFill>
                <a:latin typeface="Calibri" pitchFamily="34" charset="0"/>
                <a:cs typeface="Arial" charset="0"/>
              </a:rPr>
              <a:t> </a:t>
            </a:r>
          </a:p>
        </p:txBody>
      </p:sp>
    </p:spTree>
  </p:cSld>
  <p:clrMapOvr>
    <a:masterClrMapping/>
  </p:clrMapOvr>
  <p:transition>
    <p:wedge/>
    <p:sndAc>
      <p:stSnd>
        <p:snd r:embed="rId2"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idx="4294967295"/>
          </p:nvPr>
        </p:nvSpPr>
        <p:spPr/>
        <p:txBody>
          <a:bodyPr/>
          <a:lstStyle/>
          <a:p>
            <a:endParaRPr lang="uk-UA" smtClean="0"/>
          </a:p>
        </p:txBody>
      </p:sp>
      <p:sp>
        <p:nvSpPr>
          <p:cNvPr id="72706" name="Rectangle 3"/>
          <p:cNvSpPr>
            <a:spLocks noGrp="1"/>
          </p:cNvSpPr>
          <p:nvPr>
            <p:ph type="body" idx="4294967295"/>
          </p:nvPr>
        </p:nvSpPr>
        <p:spPr/>
        <p:txBody>
          <a:bodyPr/>
          <a:lstStyle/>
          <a:p>
            <a:endParaRPr lang="uk-UA" smtClean="0"/>
          </a:p>
        </p:txBody>
      </p:sp>
      <p:pic>
        <p:nvPicPr>
          <p:cNvPr id="72707"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2708" name="Rectangle 5"/>
          <p:cNvSpPr>
            <a:spLocks/>
          </p:cNvSpPr>
          <p:nvPr/>
        </p:nvSpPr>
        <p:spPr bwMode="auto">
          <a:xfrm>
            <a:off x="673100" y="490538"/>
            <a:ext cx="6562725" cy="1354137"/>
          </a:xfrm>
          <a:prstGeom prst="rect">
            <a:avLst/>
          </a:prstGeom>
          <a:noFill/>
          <a:ln w="9525">
            <a:noFill/>
            <a:miter lim="800000"/>
            <a:headEnd/>
            <a:tailEnd/>
          </a:ln>
        </p:spPr>
        <p:txBody>
          <a:bodyPr anchor="ctr"/>
          <a:lstStyle/>
          <a:p>
            <a:pPr eaLnBrk="0" hangingPunct="0"/>
            <a:r>
              <a:rPr lang="uk-UA" sz="4400" b="1">
                <a:latin typeface="Times New Roman" pitchFamily="18" charset="0"/>
              </a:rPr>
              <a:t>Я зможу навчати дитину</a:t>
            </a:r>
          </a:p>
          <a:p>
            <a:pPr eaLnBrk="0" hangingPunct="0"/>
            <a:r>
              <a:rPr lang="uk-UA" sz="4400" b="1">
                <a:latin typeface="Times New Roman" pitchFamily="18" charset="0"/>
              </a:rPr>
              <a:t>                вдома?</a:t>
            </a:r>
          </a:p>
        </p:txBody>
      </p:sp>
      <p:sp>
        <p:nvSpPr>
          <p:cNvPr id="72709" name="TextBox 2"/>
          <p:cNvSpPr txBox="1">
            <a:spLocks noChangeArrowheads="1"/>
          </p:cNvSpPr>
          <p:nvPr/>
        </p:nvSpPr>
        <p:spPr bwMode="auto">
          <a:xfrm>
            <a:off x="611188" y="1844675"/>
            <a:ext cx="7416800" cy="4362450"/>
          </a:xfrm>
          <a:prstGeom prst="rect">
            <a:avLst/>
          </a:prstGeom>
          <a:noFill/>
          <a:ln w="9525">
            <a:noFill/>
            <a:miter lim="800000"/>
            <a:headEnd/>
            <a:tailEnd/>
          </a:ln>
        </p:spPr>
        <p:txBody>
          <a:bodyPr>
            <a:spAutoFit/>
          </a:bodyPr>
          <a:lstStyle/>
          <a:p>
            <a:r>
              <a:rPr lang="uk-UA" sz="2800"/>
              <a:t>    Законопроект визнає </a:t>
            </a:r>
            <a:r>
              <a:rPr lang="uk-UA" sz="2800" b="1"/>
              <a:t>дистанційне</a:t>
            </a:r>
            <a:r>
              <a:rPr lang="uk-UA" sz="2800"/>
              <a:t> (коли учень вчиться в школі через інтернет), </a:t>
            </a:r>
            <a:r>
              <a:rPr lang="uk-UA" sz="2800" b="1"/>
              <a:t>екстернатне</a:t>
            </a:r>
            <a:r>
              <a:rPr lang="uk-UA" sz="2800"/>
              <a:t> (коли школяр самостійно оволодіває навчальним матеріалом), </a:t>
            </a:r>
            <a:r>
              <a:rPr lang="uk-UA" sz="2800" b="1"/>
              <a:t>сімейне</a:t>
            </a:r>
            <a:r>
              <a:rPr lang="uk-UA" sz="2800"/>
              <a:t> або домашнє навчання (коли освіту забезпечують батьки) та </a:t>
            </a:r>
            <a:r>
              <a:rPr lang="uk-UA" sz="2800" b="1"/>
              <a:t>педагогічний патронаж</a:t>
            </a:r>
            <a:r>
              <a:rPr lang="uk-UA" sz="2800"/>
              <a:t> (якщо дитина за станом здоров’я не може відвідувати заняття в школі, то за нею закріплюють вчителя, який навчає її вдома).</a:t>
            </a:r>
            <a:r>
              <a:rPr lang="uk-UA"/>
              <a:t> </a:t>
            </a:r>
            <a:endParaRPr lang="ru-RU"/>
          </a:p>
        </p:txBody>
      </p:sp>
    </p:spTree>
  </p:cSld>
  <p:clrMapOvr>
    <a:masterClrMapping/>
  </p:clrMapOvr>
  <p:transition>
    <p:pull/>
    <p:sndAc>
      <p:stSnd>
        <p:snd r:embed="rId2"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idx="4294967295"/>
          </p:nvPr>
        </p:nvSpPr>
        <p:spPr/>
        <p:txBody>
          <a:bodyPr/>
          <a:lstStyle/>
          <a:p>
            <a:endParaRPr lang="uk-UA" smtClean="0"/>
          </a:p>
        </p:txBody>
      </p:sp>
      <p:sp>
        <p:nvSpPr>
          <p:cNvPr id="73730" name="Rectangle 3"/>
          <p:cNvSpPr>
            <a:spLocks noGrp="1"/>
          </p:cNvSpPr>
          <p:nvPr>
            <p:ph type="body" idx="4294967295"/>
          </p:nvPr>
        </p:nvSpPr>
        <p:spPr/>
        <p:txBody>
          <a:bodyPr/>
          <a:lstStyle/>
          <a:p>
            <a:endParaRPr lang="uk-UA" smtClean="0"/>
          </a:p>
        </p:txBody>
      </p:sp>
      <p:pic>
        <p:nvPicPr>
          <p:cNvPr id="73731"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3732" name="Rectangle 5"/>
          <p:cNvSpPr>
            <a:spLocks/>
          </p:cNvSpPr>
          <p:nvPr/>
        </p:nvSpPr>
        <p:spPr bwMode="auto">
          <a:xfrm>
            <a:off x="673100" y="490538"/>
            <a:ext cx="6562725" cy="1354137"/>
          </a:xfrm>
          <a:prstGeom prst="rect">
            <a:avLst/>
          </a:prstGeom>
          <a:noFill/>
          <a:ln w="9525">
            <a:noFill/>
            <a:miter lim="800000"/>
            <a:headEnd/>
            <a:tailEnd/>
          </a:ln>
        </p:spPr>
        <p:txBody>
          <a:bodyPr anchor="ctr"/>
          <a:lstStyle/>
          <a:p>
            <a:pPr eaLnBrk="0" hangingPunct="0"/>
            <a:r>
              <a:rPr lang="uk-UA" sz="4400" b="1">
                <a:latin typeface="Times New Roman" pitchFamily="18" charset="0"/>
              </a:rPr>
              <a:t>  Я зможу слідкувати за</a:t>
            </a:r>
          </a:p>
          <a:p>
            <a:pPr eaLnBrk="0" hangingPunct="0"/>
            <a:r>
              <a:rPr lang="uk-UA" sz="4400" b="1">
                <a:latin typeface="Times New Roman" pitchFamily="18" charset="0"/>
              </a:rPr>
              <a:t>      фінансами школи?</a:t>
            </a:r>
          </a:p>
        </p:txBody>
      </p:sp>
      <p:sp>
        <p:nvSpPr>
          <p:cNvPr id="73733" name="Rectangle 7"/>
          <p:cNvSpPr>
            <a:spLocks noChangeArrowheads="1"/>
          </p:cNvSpPr>
          <p:nvPr/>
        </p:nvSpPr>
        <p:spPr bwMode="auto">
          <a:xfrm>
            <a:off x="827088" y="2060575"/>
            <a:ext cx="6769100" cy="3540125"/>
          </a:xfrm>
          <a:prstGeom prst="rect">
            <a:avLst/>
          </a:prstGeom>
          <a:noFill/>
          <a:ln w="9525">
            <a:noFill/>
            <a:miter lim="800000"/>
            <a:headEnd/>
            <a:tailEnd/>
          </a:ln>
        </p:spPr>
        <p:txBody>
          <a:bodyPr>
            <a:spAutoFit/>
          </a:bodyPr>
          <a:lstStyle/>
          <a:p>
            <a:pPr>
              <a:spcBef>
                <a:spcPct val="20000"/>
              </a:spcBef>
              <a:buFont typeface="Arial" charset="0"/>
              <a:buNone/>
            </a:pPr>
            <a:r>
              <a:rPr lang="uk-UA" sz="2800"/>
              <a:t>      </a:t>
            </a:r>
            <a:r>
              <a:rPr lang="uk-UA" sz="2800" b="1"/>
              <a:t>Так.</a:t>
            </a:r>
            <a:r>
              <a:rPr lang="uk-UA" sz="2800"/>
              <a:t> Навчальні заклади будуть </a:t>
            </a:r>
            <a:r>
              <a:rPr lang="uk-UA" sz="2800" b="1" u="sng"/>
              <a:t>зобов’язані публікувати</a:t>
            </a:r>
            <a:r>
              <a:rPr lang="uk-UA" sz="2800"/>
              <a:t> на своїх сайтах чи на сайтах місцевих управлінь освіти інформацію про використання коштів. Тож ви зможете прослідкувати, на що пішов ваш благодійний внесок, скільки грошей виділено на школу та що мало бути закуплено. </a:t>
            </a:r>
          </a:p>
        </p:txBody>
      </p:sp>
    </p:spTree>
  </p:cSld>
  <p:clrMapOvr>
    <a:masterClrMapping/>
  </p:clrMapOvr>
  <p:transition>
    <p:split orient="vert"/>
    <p:sndAc>
      <p:stSnd>
        <p:snd r:embed="rId2"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idx="4294967295"/>
          </p:nvPr>
        </p:nvSpPr>
        <p:spPr/>
        <p:txBody>
          <a:bodyPr/>
          <a:lstStyle/>
          <a:p>
            <a:endParaRPr lang="uk-UA" smtClean="0"/>
          </a:p>
        </p:txBody>
      </p:sp>
      <p:sp>
        <p:nvSpPr>
          <p:cNvPr id="74754" name="Rectangle 3"/>
          <p:cNvSpPr>
            <a:spLocks noGrp="1"/>
          </p:cNvSpPr>
          <p:nvPr>
            <p:ph type="body" idx="4294967295"/>
          </p:nvPr>
        </p:nvSpPr>
        <p:spPr/>
        <p:txBody>
          <a:bodyPr/>
          <a:lstStyle/>
          <a:p>
            <a:endParaRPr lang="uk-UA" smtClean="0"/>
          </a:p>
        </p:txBody>
      </p:sp>
      <p:pic>
        <p:nvPicPr>
          <p:cNvPr id="74755"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4756" name="Rectangle 5"/>
          <p:cNvSpPr>
            <a:spLocks/>
          </p:cNvSpPr>
          <p:nvPr/>
        </p:nvSpPr>
        <p:spPr bwMode="auto">
          <a:xfrm>
            <a:off x="673100" y="490538"/>
            <a:ext cx="7859713" cy="1354137"/>
          </a:xfrm>
          <a:prstGeom prst="rect">
            <a:avLst/>
          </a:prstGeom>
          <a:noFill/>
          <a:ln w="9525">
            <a:noFill/>
            <a:miter lim="800000"/>
            <a:headEnd/>
            <a:tailEnd/>
          </a:ln>
        </p:spPr>
        <p:txBody>
          <a:bodyPr anchor="ctr"/>
          <a:lstStyle/>
          <a:p>
            <a:pPr eaLnBrk="0" hangingPunct="0"/>
            <a:r>
              <a:rPr lang="uk-UA" sz="4400" b="1">
                <a:latin typeface="Times New Roman" pitchFamily="18" charset="0"/>
              </a:rPr>
              <a:t>  На що в управлінні школою </a:t>
            </a:r>
          </a:p>
          <a:p>
            <a:pPr eaLnBrk="0" hangingPunct="0"/>
            <a:r>
              <a:rPr lang="uk-UA" sz="4400" b="1">
                <a:latin typeface="Times New Roman" pitchFamily="18" charset="0"/>
              </a:rPr>
              <a:t>         я зможу впливати?</a:t>
            </a:r>
          </a:p>
        </p:txBody>
      </p:sp>
      <p:sp>
        <p:nvSpPr>
          <p:cNvPr id="74757" name="TextBox 4"/>
          <p:cNvSpPr txBox="1">
            <a:spLocks noChangeArrowheads="1"/>
          </p:cNvSpPr>
          <p:nvPr/>
        </p:nvSpPr>
        <p:spPr bwMode="auto">
          <a:xfrm flipH="1">
            <a:off x="755650" y="2133600"/>
            <a:ext cx="7626350" cy="3503613"/>
          </a:xfrm>
          <a:prstGeom prst="rect">
            <a:avLst/>
          </a:prstGeom>
          <a:solidFill>
            <a:schemeClr val="bg1"/>
          </a:solidFill>
          <a:ln w="9525">
            <a:noFill/>
            <a:miter lim="800000"/>
            <a:headEnd/>
            <a:tailEnd/>
          </a:ln>
        </p:spPr>
        <p:txBody>
          <a:bodyPr>
            <a:spAutoFit/>
          </a:bodyPr>
          <a:lstStyle/>
          <a:p>
            <a:r>
              <a:rPr lang="uk-UA" sz="3200">
                <a:latin typeface="Times New Roman" pitchFamily="18" charset="0"/>
              </a:rPr>
              <a:t>       </a:t>
            </a:r>
            <a:r>
              <a:rPr lang="uk-UA" sz="3200" b="1"/>
              <a:t>Батьківська рада</a:t>
            </a:r>
            <a:r>
              <a:rPr lang="uk-UA" sz="3200"/>
              <a:t> – громадський орган самоврядування. Представники батьківського самоврядування братимуть </a:t>
            </a:r>
            <a:r>
              <a:rPr lang="uk-UA" sz="3200" b="1"/>
              <a:t>участь у призначенні керівника школи</a:t>
            </a:r>
            <a:r>
              <a:rPr lang="uk-UA" sz="3200"/>
              <a:t> – вони мають бути членами конкурсної комісії, яка обиратиме директора. </a:t>
            </a:r>
          </a:p>
        </p:txBody>
      </p:sp>
    </p:spTree>
  </p:cSld>
  <p:clrMapOvr>
    <a:masterClrMapping/>
  </p:clrMapOvr>
  <p:transition>
    <p:diamond/>
    <p:sndAc>
      <p:stSnd>
        <p:snd r:embed="rId2"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idx="4294967295"/>
          </p:nvPr>
        </p:nvSpPr>
        <p:spPr/>
        <p:txBody>
          <a:bodyPr/>
          <a:lstStyle/>
          <a:p>
            <a:endParaRPr lang="uk-UA" smtClean="0"/>
          </a:p>
        </p:txBody>
      </p:sp>
      <p:sp>
        <p:nvSpPr>
          <p:cNvPr id="75778" name="Rectangle 3"/>
          <p:cNvSpPr>
            <a:spLocks noGrp="1"/>
          </p:cNvSpPr>
          <p:nvPr>
            <p:ph type="body" idx="4294967295"/>
          </p:nvPr>
        </p:nvSpPr>
        <p:spPr/>
        <p:txBody>
          <a:bodyPr/>
          <a:lstStyle/>
          <a:p>
            <a:endParaRPr lang="uk-UA" smtClean="0"/>
          </a:p>
        </p:txBody>
      </p:sp>
      <p:pic>
        <p:nvPicPr>
          <p:cNvPr id="75779"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5780" name="Rectangle 5"/>
          <p:cNvSpPr>
            <a:spLocks/>
          </p:cNvSpPr>
          <p:nvPr/>
        </p:nvSpPr>
        <p:spPr bwMode="auto">
          <a:xfrm>
            <a:off x="673100" y="490538"/>
            <a:ext cx="7859713" cy="1354137"/>
          </a:xfrm>
          <a:prstGeom prst="rect">
            <a:avLst/>
          </a:prstGeom>
          <a:noFill/>
          <a:ln w="9525">
            <a:noFill/>
            <a:miter lim="800000"/>
            <a:headEnd/>
            <a:tailEnd/>
          </a:ln>
        </p:spPr>
        <p:txBody>
          <a:bodyPr anchor="ctr"/>
          <a:lstStyle/>
          <a:p>
            <a:pPr eaLnBrk="0" hangingPunct="0"/>
            <a:r>
              <a:rPr lang="uk-UA" sz="4400" b="1">
                <a:latin typeface="Times New Roman" pitchFamily="18" charset="0"/>
              </a:rPr>
              <a:t>    Підручники будуть</a:t>
            </a:r>
          </a:p>
          <a:p>
            <a:pPr eaLnBrk="0" hangingPunct="0"/>
            <a:r>
              <a:rPr lang="uk-UA" sz="4400" b="1">
                <a:latin typeface="Times New Roman" pitchFamily="18" charset="0"/>
              </a:rPr>
              <a:t>         безкоштовні?</a:t>
            </a:r>
          </a:p>
        </p:txBody>
      </p:sp>
      <p:sp>
        <p:nvSpPr>
          <p:cNvPr id="75781" name="TextBox 4"/>
          <p:cNvSpPr txBox="1">
            <a:spLocks noChangeArrowheads="1"/>
          </p:cNvSpPr>
          <p:nvPr/>
        </p:nvSpPr>
        <p:spPr bwMode="auto">
          <a:xfrm flipH="1">
            <a:off x="755650" y="2133600"/>
            <a:ext cx="7626350" cy="1066800"/>
          </a:xfrm>
          <a:prstGeom prst="rect">
            <a:avLst/>
          </a:prstGeom>
          <a:solidFill>
            <a:schemeClr val="bg1"/>
          </a:solidFill>
          <a:ln w="9525">
            <a:noFill/>
            <a:miter lim="800000"/>
            <a:headEnd/>
            <a:tailEnd/>
          </a:ln>
        </p:spPr>
        <p:txBody>
          <a:bodyPr>
            <a:spAutoFit/>
          </a:bodyPr>
          <a:lstStyle/>
          <a:p>
            <a:r>
              <a:rPr lang="uk-UA" sz="3200">
                <a:latin typeface="Times New Roman" pitchFamily="18" charset="0"/>
              </a:rPr>
              <a:t>       </a:t>
            </a:r>
            <a:r>
              <a:rPr lang="uk-UA" sz="3200" b="1"/>
              <a:t>Так</a:t>
            </a:r>
            <a:r>
              <a:rPr lang="uk-UA" sz="3200"/>
              <a:t>, це передбачено проектом закону. </a:t>
            </a:r>
          </a:p>
        </p:txBody>
      </p:sp>
      <p:pic>
        <p:nvPicPr>
          <p:cNvPr id="75782" name="Picture 2" descr="C:\Users\Ryslan\Desktop\общее\школа\картинки\ученица.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59113" y="2781300"/>
            <a:ext cx="2270125" cy="3089275"/>
          </a:xfrm>
          <a:prstGeom prst="rect">
            <a:avLst/>
          </a:prstGeom>
          <a:noFill/>
          <a:ln w="9525">
            <a:noFill/>
            <a:miter lim="800000"/>
            <a:headEnd/>
            <a:tailEnd/>
          </a:ln>
        </p:spPr>
      </p:pic>
    </p:spTree>
  </p:cSld>
  <p:clrMapOvr>
    <a:masterClrMapping/>
  </p:clrMapOvr>
  <p:transition>
    <p:plus/>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idx="4294967295"/>
          </p:nvPr>
        </p:nvSpPr>
        <p:spPr/>
        <p:txBody>
          <a:bodyPr/>
          <a:lstStyle/>
          <a:p>
            <a:endParaRPr lang="uk-UA" smtClean="0"/>
          </a:p>
        </p:txBody>
      </p:sp>
      <p:sp>
        <p:nvSpPr>
          <p:cNvPr id="76802" name="Rectangle 3"/>
          <p:cNvSpPr>
            <a:spLocks noGrp="1"/>
          </p:cNvSpPr>
          <p:nvPr>
            <p:ph type="body" idx="4294967295"/>
          </p:nvPr>
        </p:nvSpPr>
        <p:spPr/>
        <p:txBody>
          <a:bodyPr/>
          <a:lstStyle/>
          <a:p>
            <a:endParaRPr lang="uk-UA" smtClean="0"/>
          </a:p>
        </p:txBody>
      </p:sp>
      <p:pic>
        <p:nvPicPr>
          <p:cNvPr id="76803"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6804" name="Rectangle 5"/>
          <p:cNvSpPr>
            <a:spLocks/>
          </p:cNvSpPr>
          <p:nvPr/>
        </p:nvSpPr>
        <p:spPr bwMode="auto">
          <a:xfrm>
            <a:off x="673100" y="490538"/>
            <a:ext cx="7859713" cy="1354137"/>
          </a:xfrm>
          <a:prstGeom prst="rect">
            <a:avLst/>
          </a:prstGeom>
          <a:noFill/>
          <a:ln w="9525">
            <a:noFill/>
            <a:miter lim="800000"/>
            <a:headEnd/>
            <a:tailEnd/>
          </a:ln>
        </p:spPr>
        <p:txBody>
          <a:bodyPr anchor="ctr"/>
          <a:lstStyle/>
          <a:p>
            <a:pPr eaLnBrk="0" hangingPunct="0"/>
            <a:r>
              <a:rPr lang="uk-UA" sz="4400" b="1">
                <a:latin typeface="Times New Roman" pitchFamily="18" charset="0"/>
              </a:rPr>
              <a:t>    А шкільні обіди ?</a:t>
            </a:r>
          </a:p>
        </p:txBody>
      </p:sp>
      <p:sp>
        <p:nvSpPr>
          <p:cNvPr id="76805" name="TextBox 4"/>
          <p:cNvSpPr txBox="1">
            <a:spLocks noChangeArrowheads="1"/>
          </p:cNvSpPr>
          <p:nvPr/>
        </p:nvSpPr>
        <p:spPr bwMode="auto">
          <a:xfrm flipH="1">
            <a:off x="755650" y="2133600"/>
            <a:ext cx="7626350" cy="2528888"/>
          </a:xfrm>
          <a:prstGeom prst="rect">
            <a:avLst/>
          </a:prstGeom>
          <a:solidFill>
            <a:schemeClr val="bg1"/>
          </a:solidFill>
          <a:ln w="9525">
            <a:noFill/>
            <a:miter lim="800000"/>
            <a:headEnd/>
            <a:tailEnd/>
          </a:ln>
        </p:spPr>
        <p:txBody>
          <a:bodyPr>
            <a:spAutoFit/>
          </a:bodyPr>
          <a:lstStyle/>
          <a:p>
            <a:r>
              <a:rPr lang="uk-UA" sz="3200">
                <a:latin typeface="Times New Roman" pitchFamily="18" charset="0"/>
              </a:rPr>
              <a:t>    Не зовсім. Во</a:t>
            </a:r>
            <a:r>
              <a:rPr lang="uk-UA" sz="3200">
                <a:latin typeface="Times New Roman" pitchFamily="18" charset="0"/>
                <a:cs typeface="Times New Roman" pitchFamily="18" charset="0"/>
              </a:rPr>
              <a:t>ни будуть безкоштовни-ми </a:t>
            </a:r>
            <a:r>
              <a:rPr lang="uk-UA" sz="3200" b="1">
                <a:latin typeface="Times New Roman" pitchFamily="18" charset="0"/>
                <a:cs typeface="Times New Roman" pitchFamily="18" charset="0"/>
              </a:rPr>
              <a:t>лише для пільгових категорій учнів</a:t>
            </a:r>
            <a:r>
              <a:rPr lang="uk-UA" sz="3200">
                <a:latin typeface="Times New Roman" pitchFamily="18" charset="0"/>
                <a:cs typeface="Times New Roman" pitchFamily="18" charset="0"/>
              </a:rPr>
              <a:t>. Хоча це не є новелою – у цьому році в держбюджеті передбачено кошти лише на соціально вразливі верстви населення.</a:t>
            </a:r>
            <a:r>
              <a:rPr lang="uk-UA">
                <a:latin typeface="Times New Roman" pitchFamily="18" charset="0"/>
                <a:cs typeface="Times New Roman" pitchFamily="18" charset="0"/>
              </a:rPr>
              <a:t> </a:t>
            </a:r>
          </a:p>
        </p:txBody>
      </p:sp>
    </p:spTree>
  </p:cSld>
  <p:clrMapOvr>
    <a:masterClrMapping/>
  </p:clrMapOvr>
  <p:transition>
    <p:split orient="vert" dir="in"/>
    <p:sndAc>
      <p:stSnd>
        <p:snd r:embed="rId2"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idx="4294967295"/>
          </p:nvPr>
        </p:nvSpPr>
        <p:spPr/>
        <p:txBody>
          <a:bodyPr/>
          <a:lstStyle/>
          <a:p>
            <a:endParaRPr lang="uk-UA" smtClean="0"/>
          </a:p>
        </p:txBody>
      </p:sp>
      <p:sp>
        <p:nvSpPr>
          <p:cNvPr id="77826" name="Rectangle 3"/>
          <p:cNvSpPr>
            <a:spLocks noGrp="1"/>
          </p:cNvSpPr>
          <p:nvPr>
            <p:ph type="body" idx="4294967295"/>
          </p:nvPr>
        </p:nvSpPr>
        <p:spPr/>
        <p:txBody>
          <a:bodyPr/>
          <a:lstStyle/>
          <a:p>
            <a:endParaRPr lang="uk-UA" smtClean="0"/>
          </a:p>
        </p:txBody>
      </p:sp>
      <p:pic>
        <p:nvPicPr>
          <p:cNvPr id="77827"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7828" name="Rectangle 5"/>
          <p:cNvSpPr>
            <a:spLocks/>
          </p:cNvSpPr>
          <p:nvPr/>
        </p:nvSpPr>
        <p:spPr bwMode="auto">
          <a:xfrm>
            <a:off x="673100" y="490538"/>
            <a:ext cx="5411788" cy="1354137"/>
          </a:xfrm>
          <a:prstGeom prst="rect">
            <a:avLst/>
          </a:prstGeom>
          <a:noFill/>
          <a:ln w="9525">
            <a:noFill/>
            <a:miter lim="800000"/>
            <a:headEnd/>
            <a:tailEnd/>
          </a:ln>
        </p:spPr>
        <p:txBody>
          <a:bodyPr anchor="ctr"/>
          <a:lstStyle/>
          <a:p>
            <a:pPr eaLnBrk="0" hangingPunct="0"/>
            <a:r>
              <a:rPr lang="uk-UA" sz="4400" b="1">
                <a:latin typeface="Times New Roman" pitchFamily="18" charset="0"/>
              </a:rPr>
              <a:t>    Що буде з якістю</a:t>
            </a:r>
          </a:p>
          <a:p>
            <a:pPr eaLnBrk="0" hangingPunct="0"/>
            <a:r>
              <a:rPr lang="uk-UA" sz="4400" b="1">
                <a:latin typeface="Times New Roman" pitchFamily="18" charset="0"/>
              </a:rPr>
              <a:t>           навчання?</a:t>
            </a:r>
          </a:p>
        </p:txBody>
      </p:sp>
      <p:sp>
        <p:nvSpPr>
          <p:cNvPr id="77829" name="TextBox 4"/>
          <p:cNvSpPr txBox="1">
            <a:spLocks noChangeArrowheads="1"/>
          </p:cNvSpPr>
          <p:nvPr/>
        </p:nvSpPr>
        <p:spPr bwMode="auto">
          <a:xfrm flipH="1">
            <a:off x="755650" y="2133600"/>
            <a:ext cx="7626350" cy="3990975"/>
          </a:xfrm>
          <a:prstGeom prst="rect">
            <a:avLst/>
          </a:prstGeom>
          <a:solidFill>
            <a:schemeClr val="bg1"/>
          </a:solidFill>
          <a:ln w="9525">
            <a:noFill/>
            <a:miter lim="800000"/>
            <a:headEnd/>
            <a:tailEnd/>
          </a:ln>
        </p:spPr>
        <p:txBody>
          <a:bodyPr>
            <a:spAutoFit/>
          </a:bodyPr>
          <a:lstStyle/>
          <a:p>
            <a:r>
              <a:rPr lang="uk-UA" sz="3200">
                <a:latin typeface="Times New Roman" pitchFamily="18" charset="0"/>
              </a:rPr>
              <a:t>       </a:t>
            </a:r>
            <a:r>
              <a:rPr lang="uk-UA" sz="3200"/>
              <a:t>Законопроект передбачає поняття “</a:t>
            </a:r>
            <a:r>
              <a:rPr lang="uk-UA" sz="3200" b="1"/>
              <a:t>освітня послуга</a:t>
            </a:r>
            <a:r>
              <a:rPr lang="uk-UA" sz="3200"/>
              <a:t>“. Її якість буде визначитися тим, чи набув учень компетентностей, передбачених тим чи іншим рівнем.</a:t>
            </a:r>
          </a:p>
          <a:p>
            <a:r>
              <a:rPr lang="uk-UA" sz="3200"/>
              <a:t>Навіть створюється окремий централь-ний орган із забезпечення якості освіти –</a:t>
            </a:r>
            <a:r>
              <a:rPr lang="uk-UA" sz="3200" b="1"/>
              <a:t>Державна служба якості освіти</a:t>
            </a:r>
            <a:r>
              <a:rPr lang="uk-UA" sz="3200"/>
              <a:t>. </a:t>
            </a:r>
          </a:p>
        </p:txBody>
      </p:sp>
    </p:spTree>
  </p:cSld>
  <p:clrMapOvr>
    <a:masterClrMapping/>
  </p:clrMapOvr>
  <p:transition>
    <p:randomBar dir="vert"/>
    <p:sndAc>
      <p:stSnd>
        <p:snd r:embed="rId2" name="chimes.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idx="4294967295"/>
          </p:nvPr>
        </p:nvSpPr>
        <p:spPr/>
        <p:txBody>
          <a:bodyPr/>
          <a:lstStyle/>
          <a:p>
            <a:endParaRPr lang="uk-UA" smtClean="0"/>
          </a:p>
        </p:txBody>
      </p:sp>
      <p:sp>
        <p:nvSpPr>
          <p:cNvPr id="78850" name="Rectangle 3"/>
          <p:cNvSpPr>
            <a:spLocks noGrp="1"/>
          </p:cNvSpPr>
          <p:nvPr>
            <p:ph type="body" idx="4294967295"/>
          </p:nvPr>
        </p:nvSpPr>
        <p:spPr/>
        <p:txBody>
          <a:bodyPr/>
          <a:lstStyle/>
          <a:p>
            <a:endParaRPr lang="uk-UA" smtClean="0"/>
          </a:p>
        </p:txBody>
      </p:sp>
      <p:pic>
        <p:nvPicPr>
          <p:cNvPr id="78851"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8852" name="Rectangle 5"/>
          <p:cNvSpPr>
            <a:spLocks/>
          </p:cNvSpPr>
          <p:nvPr/>
        </p:nvSpPr>
        <p:spPr bwMode="auto">
          <a:xfrm>
            <a:off x="673100" y="490538"/>
            <a:ext cx="7859713" cy="1354137"/>
          </a:xfrm>
          <a:prstGeom prst="rect">
            <a:avLst/>
          </a:prstGeom>
          <a:noFill/>
          <a:ln w="9525">
            <a:noFill/>
            <a:miter lim="800000"/>
            <a:headEnd/>
            <a:tailEnd/>
          </a:ln>
        </p:spPr>
        <p:txBody>
          <a:bodyPr anchor="ctr"/>
          <a:lstStyle/>
          <a:p>
            <a:pPr eaLnBrk="0" hangingPunct="0"/>
            <a:r>
              <a:rPr lang="uk-UA" sz="4400" b="1">
                <a:latin typeface="Times New Roman" pitchFamily="18" charset="0"/>
              </a:rPr>
              <a:t>  Ми живемо в селі де немає школи. Де навчатись дитині?</a:t>
            </a:r>
          </a:p>
        </p:txBody>
      </p:sp>
      <p:sp>
        <p:nvSpPr>
          <p:cNvPr id="78853" name="TextBox 4"/>
          <p:cNvSpPr txBox="1">
            <a:spLocks noChangeArrowheads="1"/>
          </p:cNvSpPr>
          <p:nvPr/>
        </p:nvSpPr>
        <p:spPr bwMode="auto">
          <a:xfrm flipH="1">
            <a:off x="684213" y="1844675"/>
            <a:ext cx="7626350" cy="4595813"/>
          </a:xfrm>
          <a:prstGeom prst="rect">
            <a:avLst/>
          </a:prstGeom>
          <a:solidFill>
            <a:schemeClr val="bg1"/>
          </a:solidFill>
          <a:ln w="9525">
            <a:noFill/>
            <a:miter lim="800000"/>
            <a:headEnd/>
            <a:tailEnd/>
          </a:ln>
        </p:spPr>
        <p:txBody>
          <a:bodyPr>
            <a:spAutoFit/>
          </a:bodyPr>
          <a:lstStyle/>
          <a:p>
            <a:r>
              <a:rPr lang="uk-UA" sz="3200">
                <a:latin typeface="Times New Roman" pitchFamily="18" charset="0"/>
              </a:rPr>
              <a:t>    </a:t>
            </a:r>
            <a:r>
              <a:rPr lang="uk-UA" sz="2400"/>
              <a:t>Якщо у вашому селі немає школи, або її закрили через малу кількість учнів – за кошти місцевого бюджету буде організовано </a:t>
            </a:r>
            <a:r>
              <a:rPr lang="uk-UA" sz="2400" b="1"/>
              <a:t>безкоштовне довезення</a:t>
            </a:r>
            <a:r>
              <a:rPr lang="uk-UA" sz="2400"/>
              <a:t> до найближчої опорної школи та у зворотному напрямку. Причому, цей транспорт має бути </a:t>
            </a:r>
            <a:r>
              <a:rPr lang="uk-UA" sz="2400" b="1"/>
              <a:t>доступним для осіб з особливими потребами</a:t>
            </a:r>
            <a:r>
              <a:rPr lang="uk-UA" sz="2400"/>
              <a:t>: із порушенням зору, слуху та опорно-рухового апарату.</a:t>
            </a:r>
          </a:p>
          <a:p>
            <a:r>
              <a:rPr lang="uk-UA" sz="2400"/>
              <a:t>     Найменші ж учні – 1–4 класи початкової школи – щоб не обтяжувати їх додатковим навантаженням щоденної дороги до школи і назад, навчатимуться індивідуально або в якійсь іншій формі.</a:t>
            </a:r>
          </a:p>
        </p:txBody>
      </p:sp>
    </p:spTree>
  </p:cSld>
  <p:clrMapOvr>
    <a:masterClrMapping/>
  </p:clrMapOvr>
  <p:transition>
    <p:pull dir="rd"/>
    <p:sndAc>
      <p:stSnd>
        <p:snd r:embed="rId2"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idx="4294967295"/>
          </p:nvPr>
        </p:nvSpPr>
        <p:spPr/>
        <p:txBody>
          <a:bodyPr/>
          <a:lstStyle/>
          <a:p>
            <a:endParaRPr lang="uk-UA" smtClean="0"/>
          </a:p>
        </p:txBody>
      </p:sp>
      <p:sp>
        <p:nvSpPr>
          <p:cNvPr id="79874" name="Rectangle 3"/>
          <p:cNvSpPr>
            <a:spLocks noGrp="1"/>
          </p:cNvSpPr>
          <p:nvPr>
            <p:ph type="body" idx="4294967295"/>
          </p:nvPr>
        </p:nvSpPr>
        <p:spPr/>
        <p:txBody>
          <a:bodyPr/>
          <a:lstStyle/>
          <a:p>
            <a:endParaRPr lang="uk-UA" smtClean="0"/>
          </a:p>
        </p:txBody>
      </p:sp>
      <p:pic>
        <p:nvPicPr>
          <p:cNvPr id="79875"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9876" name="Rectangle 5"/>
          <p:cNvSpPr>
            <a:spLocks/>
          </p:cNvSpPr>
          <p:nvPr/>
        </p:nvSpPr>
        <p:spPr bwMode="auto">
          <a:xfrm>
            <a:off x="539750" y="476250"/>
            <a:ext cx="8435975" cy="1354138"/>
          </a:xfrm>
          <a:prstGeom prst="rect">
            <a:avLst/>
          </a:prstGeom>
          <a:noFill/>
          <a:ln w="9525">
            <a:noFill/>
            <a:miter lim="800000"/>
            <a:headEnd/>
            <a:tailEnd/>
          </a:ln>
        </p:spPr>
        <p:txBody>
          <a:bodyPr anchor="ctr"/>
          <a:lstStyle/>
          <a:p>
            <a:pPr eaLnBrk="0" hangingPunct="0"/>
            <a:r>
              <a:rPr lang="uk-UA" sz="4200" b="1">
                <a:latin typeface="Times New Roman" pitchFamily="18" charset="0"/>
              </a:rPr>
              <a:t>Діти з інвалідністю будуть навчатись у звичайній школі?</a:t>
            </a:r>
          </a:p>
        </p:txBody>
      </p:sp>
      <p:sp>
        <p:nvSpPr>
          <p:cNvPr id="79877" name="TextBox 4"/>
          <p:cNvSpPr txBox="1">
            <a:spLocks noChangeArrowheads="1"/>
          </p:cNvSpPr>
          <p:nvPr/>
        </p:nvSpPr>
        <p:spPr bwMode="auto">
          <a:xfrm flipH="1">
            <a:off x="684213" y="1844675"/>
            <a:ext cx="7626350" cy="4422775"/>
          </a:xfrm>
          <a:prstGeom prst="rect">
            <a:avLst/>
          </a:prstGeom>
          <a:solidFill>
            <a:schemeClr val="bg1"/>
          </a:solidFill>
          <a:ln w="9525">
            <a:noFill/>
            <a:miter lim="800000"/>
            <a:headEnd/>
            <a:tailEnd/>
          </a:ln>
        </p:spPr>
        <p:txBody>
          <a:bodyPr>
            <a:spAutoFit/>
          </a:bodyPr>
          <a:lstStyle/>
          <a:p>
            <a:r>
              <a:rPr lang="uk-UA" sz="3200">
                <a:latin typeface="Times New Roman" pitchFamily="18" charset="0"/>
              </a:rPr>
              <a:t>    </a:t>
            </a:r>
            <a:r>
              <a:rPr lang="uk-UA" sz="2800"/>
              <a:t>Так. Насправді </a:t>
            </a:r>
            <a:r>
              <a:rPr lang="uk-UA" sz="2800" b="1"/>
              <a:t>інклюзивний тип освіти</a:t>
            </a:r>
            <a:r>
              <a:rPr lang="uk-UA" sz="2800"/>
              <a:t> вже поступово впроваджується. </a:t>
            </a:r>
          </a:p>
          <a:p>
            <a:r>
              <a:rPr lang="uk-UA" sz="2800"/>
              <a:t>     Для чого це потрібно? Так дитина з інвалідністю краще соціалізується, а інші діти вчаться толерантності. Це немає вплинути на рівень освіти або обсяг охопленого матеріалу загалом у класі: у випадку, якщо ця дитина не встигатиме за однокласниками, з нею ще займатимуться індивідуально.</a:t>
            </a:r>
            <a:r>
              <a:rPr lang="uk-UA"/>
              <a:t> </a:t>
            </a:r>
          </a:p>
        </p:txBody>
      </p:sp>
    </p:spTree>
  </p:cSld>
  <p:clrMapOvr>
    <a:masterClrMapping/>
  </p:clrMapOvr>
  <p:transition>
    <p:randomBar/>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endParaRPr lang="uk-UA" smtClean="0"/>
          </a:p>
        </p:txBody>
      </p:sp>
      <p:sp>
        <p:nvSpPr>
          <p:cNvPr id="16386" name="Rectangle 3"/>
          <p:cNvSpPr>
            <a:spLocks noGrp="1"/>
          </p:cNvSpPr>
          <p:nvPr>
            <p:ph type="body" idx="1"/>
          </p:nvPr>
        </p:nvSpPr>
        <p:spPr/>
        <p:txBody>
          <a:bodyPr/>
          <a:lstStyle/>
          <a:p>
            <a:endParaRPr lang="uk-UA" smtClean="0"/>
          </a:p>
        </p:txBody>
      </p:sp>
      <p:pic>
        <p:nvPicPr>
          <p:cNvPr id="16387" name="Picture 4" descr="E:\Новая папка\рамки. анімація\Фони для презентацій\5-34.jpg"/>
          <p:cNvPicPr>
            <a:picLocks noChangeAspect="1" noChangeArrowheads="1"/>
          </p:cNvPicPr>
          <p:nvPr/>
        </p:nvPicPr>
        <p:blipFill>
          <a:blip r:embed="rId3"/>
          <a:srcRect/>
          <a:stretch>
            <a:fillRect/>
          </a:stretch>
        </p:blipFill>
        <p:spPr bwMode="auto">
          <a:xfrm>
            <a:off x="-180975" y="0"/>
            <a:ext cx="9144000" cy="6858000"/>
          </a:xfrm>
          <a:prstGeom prst="rect">
            <a:avLst/>
          </a:prstGeom>
          <a:noFill/>
          <a:ln w="9525">
            <a:noFill/>
            <a:miter lim="800000"/>
            <a:headEnd/>
            <a:tailEnd/>
          </a:ln>
        </p:spPr>
      </p:pic>
      <p:sp>
        <p:nvSpPr>
          <p:cNvPr id="16388" name="WordArt 8"/>
          <p:cNvSpPr>
            <a:spLocks noChangeArrowheads="1" noChangeShapeType="1" noTextEdit="1"/>
          </p:cNvSpPr>
          <p:nvPr/>
        </p:nvSpPr>
        <p:spPr bwMode="auto">
          <a:xfrm>
            <a:off x="755650" y="476250"/>
            <a:ext cx="7561263" cy="3313113"/>
          </a:xfrm>
          <a:prstGeom prst="rect">
            <a:avLst/>
          </a:prstGeom>
        </p:spPr>
        <p:txBody>
          <a:bodyPr wrap="none" fromWordArt="1">
            <a:prstTxWarp prst="textWave1">
              <a:avLst>
                <a:gd name="adj1" fmla="val 13005"/>
                <a:gd name="adj2" fmla="val 0"/>
              </a:avLst>
            </a:prstTxWarp>
          </a:bodyPr>
          <a:lstStyle/>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І. Стан успішності, відвідування,</a:t>
            </a:r>
          </a:p>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харчування, участь учнів</a:t>
            </a:r>
          </a:p>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в олімпіадах та конкурсах</a:t>
            </a:r>
          </a:p>
        </p:txBody>
      </p:sp>
      <p:sp>
        <p:nvSpPr>
          <p:cNvPr id="16389" name="Подзаголовок 7"/>
          <p:cNvSpPr>
            <a:spLocks/>
          </p:cNvSpPr>
          <p:nvPr/>
        </p:nvSpPr>
        <p:spPr bwMode="auto">
          <a:xfrm>
            <a:off x="2124075" y="3933825"/>
            <a:ext cx="6175375" cy="1285875"/>
          </a:xfrm>
          <a:prstGeom prst="rect">
            <a:avLst/>
          </a:prstGeom>
          <a:noFill/>
          <a:ln w="9525">
            <a:noFill/>
            <a:miter lim="800000"/>
            <a:headEnd/>
            <a:tailEnd/>
          </a:ln>
        </p:spPr>
        <p:txBody>
          <a:bodyPr/>
          <a:lstStyle/>
          <a:p>
            <a:pPr>
              <a:spcBef>
                <a:spcPct val="20000"/>
              </a:spcBef>
              <a:buFont typeface="Arial" charset="0"/>
              <a:buNone/>
            </a:pPr>
            <a:r>
              <a:rPr lang="uk-UA" sz="3200" b="1">
                <a:latin typeface="Times New Roman" pitchFamily="18" charset="0"/>
                <a:cs typeface="Times New Roman" pitchFamily="18" charset="0"/>
              </a:rPr>
              <a:t>         Доповідає директор школи</a:t>
            </a:r>
          </a:p>
          <a:p>
            <a:pPr>
              <a:spcBef>
                <a:spcPct val="20000"/>
              </a:spcBef>
              <a:buFont typeface="Arial" charset="0"/>
              <a:buNone/>
            </a:pPr>
            <a:r>
              <a:rPr lang="uk-UA" sz="3200" b="1">
                <a:latin typeface="Times New Roman" pitchFamily="18" charset="0"/>
                <a:cs typeface="Times New Roman" pitchFamily="18" charset="0"/>
              </a:rPr>
              <a:t>         Нагірнич Д.В.</a:t>
            </a:r>
          </a:p>
        </p:txBody>
      </p:sp>
    </p:spTree>
  </p:cSld>
  <p:clrMapOvr>
    <a:masterClrMapping/>
  </p:clrMapOvr>
  <p:transition>
    <p:split dir="in"/>
    <p:sndAc>
      <p:stSnd>
        <p:snd r:embed="rId2"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idx="4294967295"/>
          </p:nvPr>
        </p:nvSpPr>
        <p:spPr/>
        <p:txBody>
          <a:bodyPr/>
          <a:lstStyle/>
          <a:p>
            <a:endParaRPr lang="uk-UA" smtClean="0"/>
          </a:p>
        </p:txBody>
      </p:sp>
      <p:pic>
        <p:nvPicPr>
          <p:cNvPr id="80898" name="Picture 2" descr="C:\Users\Ryslan\Desktop\135057_229692.jpg"/>
          <p:cNvPicPr>
            <a:picLocks noGrp="1" noChangeAspect="1" noChangeArrowheads="1"/>
          </p:cNvPicPr>
          <p:nvPr>
            <p:ph type="body" idx="4294967295"/>
          </p:nvPr>
        </p:nvPicPr>
        <p:blipFill>
          <a:blip r:embed="rId3"/>
          <a:srcRect/>
          <a:stretch>
            <a:fillRect/>
          </a:stretch>
        </p:blipFill>
        <p:spPr>
          <a:xfrm>
            <a:off x="0" y="0"/>
            <a:ext cx="9144000" cy="6858000"/>
          </a:xfrm>
        </p:spPr>
      </p:pic>
      <p:pic>
        <p:nvPicPr>
          <p:cNvPr id="80899" name="Picture 4" descr="E:\Новая папка\рамки. анімація\Фони для презентацій\5-34.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80900" name="Подзаголовок 7"/>
          <p:cNvSpPr>
            <a:spLocks/>
          </p:cNvSpPr>
          <p:nvPr/>
        </p:nvSpPr>
        <p:spPr bwMode="auto">
          <a:xfrm>
            <a:off x="2500313" y="2214563"/>
            <a:ext cx="6175375" cy="1285875"/>
          </a:xfrm>
          <a:prstGeom prst="rect">
            <a:avLst/>
          </a:prstGeom>
          <a:noFill/>
          <a:ln w="9525">
            <a:noFill/>
            <a:miter lim="800000"/>
            <a:headEnd/>
            <a:tailEnd/>
          </a:ln>
        </p:spPr>
        <p:txBody>
          <a:bodyPr/>
          <a:lstStyle/>
          <a:p>
            <a:pPr>
              <a:spcBef>
                <a:spcPct val="20000"/>
              </a:spcBef>
              <a:buFont typeface="Arial" charset="0"/>
              <a:buNone/>
            </a:pPr>
            <a:r>
              <a:rPr lang="uk-UA" sz="3200" b="1">
                <a:latin typeface="Times New Roman" pitchFamily="18" charset="0"/>
                <a:cs typeface="Times New Roman" pitchFamily="18" charset="0"/>
              </a:rPr>
              <a:t>Доповідає заступник директора</a:t>
            </a:r>
          </a:p>
          <a:p>
            <a:pPr>
              <a:spcBef>
                <a:spcPct val="20000"/>
              </a:spcBef>
              <a:buFont typeface="Arial" charset="0"/>
              <a:buNone/>
            </a:pPr>
            <a:r>
              <a:rPr lang="uk-UA" sz="3200" b="1">
                <a:latin typeface="Times New Roman" pitchFamily="18" charset="0"/>
                <a:cs typeface="Times New Roman" pitchFamily="18" charset="0"/>
              </a:rPr>
              <a:t>Литвин О.Ф. </a:t>
            </a:r>
          </a:p>
          <a:p>
            <a:pPr algn="ctr">
              <a:spcBef>
                <a:spcPct val="20000"/>
              </a:spcBef>
              <a:buFont typeface="Arial" charset="0"/>
              <a:buNone/>
            </a:pPr>
            <a:endParaRPr lang="uk-UA" sz="3200" b="1">
              <a:latin typeface="Times New Roman" pitchFamily="18" charset="0"/>
              <a:cs typeface="Times New Roman" pitchFamily="18" charset="0"/>
            </a:endParaRPr>
          </a:p>
        </p:txBody>
      </p:sp>
      <p:pic>
        <p:nvPicPr>
          <p:cNvPr id="80901" name="Picture 2"/>
          <p:cNvPicPr>
            <a:picLocks noChangeAspect="1" noChangeArrowheads="1"/>
          </p:cNvPicPr>
          <p:nvPr/>
        </p:nvPicPr>
        <p:blipFill>
          <a:blip r:embed="rId5"/>
          <a:srcRect/>
          <a:stretch>
            <a:fillRect/>
          </a:stretch>
        </p:blipFill>
        <p:spPr bwMode="auto">
          <a:xfrm>
            <a:off x="2051050" y="3354388"/>
            <a:ext cx="5829300" cy="3482975"/>
          </a:xfrm>
          <a:prstGeom prst="rect">
            <a:avLst/>
          </a:prstGeom>
          <a:noFill/>
          <a:ln w="9525">
            <a:noFill/>
            <a:miter lim="800000"/>
            <a:headEnd/>
            <a:tailEnd/>
          </a:ln>
        </p:spPr>
      </p:pic>
      <p:sp>
        <p:nvSpPr>
          <p:cNvPr id="80902" name="WordArt 8"/>
          <p:cNvSpPr>
            <a:spLocks noChangeArrowheads="1" noChangeShapeType="1" noTextEdit="1"/>
          </p:cNvSpPr>
          <p:nvPr/>
        </p:nvSpPr>
        <p:spPr bwMode="auto">
          <a:xfrm>
            <a:off x="1262063" y="620713"/>
            <a:ext cx="6619875" cy="1728787"/>
          </a:xfrm>
          <a:prstGeom prst="rect">
            <a:avLst/>
          </a:prstGeom>
        </p:spPr>
        <p:txBody>
          <a:bodyPr wrap="none" fromWordArt="1">
            <a:prstTxWarp prst="textWave1">
              <a:avLst>
                <a:gd name="adj1" fmla="val 13005"/>
                <a:gd name="adj2" fmla="val 0"/>
              </a:avLst>
            </a:prstTxWarp>
          </a:bodyPr>
          <a:lstStyle/>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ІІІ. Профілактика правопорушень </a:t>
            </a:r>
          </a:p>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у школі</a:t>
            </a:r>
          </a:p>
        </p:txBody>
      </p:sp>
    </p:spTree>
  </p:cSld>
  <p:clrMapOvr>
    <a:masterClrMapping/>
  </p:clrMapOvr>
  <p:transition>
    <p:cut thruBlk="1"/>
    <p:sndAc>
      <p:stSnd>
        <p:snd r:embed="rId2" name="chimes.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4" descr="E:\Новая папка\рамки. анімація\Фони для презентацій\5-34.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81922" name="Подзаголовок 7"/>
          <p:cNvSpPr>
            <a:spLocks/>
          </p:cNvSpPr>
          <p:nvPr/>
        </p:nvSpPr>
        <p:spPr bwMode="auto">
          <a:xfrm>
            <a:off x="2268538" y="3573463"/>
            <a:ext cx="6175375" cy="1285875"/>
          </a:xfrm>
          <a:prstGeom prst="rect">
            <a:avLst/>
          </a:prstGeom>
          <a:noFill/>
          <a:ln w="9525">
            <a:noFill/>
            <a:miter lim="800000"/>
            <a:headEnd/>
            <a:tailEnd/>
          </a:ln>
        </p:spPr>
        <p:txBody>
          <a:bodyPr/>
          <a:lstStyle/>
          <a:p>
            <a:pPr>
              <a:spcBef>
                <a:spcPct val="20000"/>
              </a:spcBef>
              <a:buFont typeface="Arial" charset="0"/>
              <a:buNone/>
            </a:pPr>
            <a:r>
              <a:rPr lang="uk-UA" sz="3200" b="1">
                <a:latin typeface="Times New Roman" pitchFamily="18" charset="0"/>
                <a:cs typeface="Times New Roman" pitchFamily="18" charset="0"/>
              </a:rPr>
              <a:t>         Доповідає директор школи</a:t>
            </a:r>
          </a:p>
          <a:p>
            <a:pPr>
              <a:spcBef>
                <a:spcPct val="20000"/>
              </a:spcBef>
              <a:buFont typeface="Arial" charset="0"/>
              <a:buNone/>
            </a:pPr>
            <a:r>
              <a:rPr lang="uk-UA" sz="3200" b="1">
                <a:latin typeface="Times New Roman" pitchFamily="18" charset="0"/>
                <a:cs typeface="Times New Roman" pitchFamily="18" charset="0"/>
              </a:rPr>
              <a:t>         Нагірнич Д.В.</a:t>
            </a:r>
          </a:p>
        </p:txBody>
      </p:sp>
      <p:sp>
        <p:nvSpPr>
          <p:cNvPr id="81923" name="WordArt 5"/>
          <p:cNvSpPr>
            <a:spLocks noChangeArrowheads="1" noChangeShapeType="1" noTextEdit="1"/>
          </p:cNvSpPr>
          <p:nvPr/>
        </p:nvSpPr>
        <p:spPr bwMode="auto">
          <a:xfrm>
            <a:off x="1331913" y="1412875"/>
            <a:ext cx="6840537" cy="1847850"/>
          </a:xfrm>
          <a:prstGeom prst="rect">
            <a:avLst/>
          </a:prstGeom>
        </p:spPr>
        <p:txBody>
          <a:bodyPr wrap="none" fromWordArt="1">
            <a:prstTxWarp prst="textWave1">
              <a:avLst>
                <a:gd name="adj1" fmla="val 13005"/>
                <a:gd name="adj2" fmla="val 0"/>
              </a:avLst>
            </a:prstTxWarp>
          </a:bodyPr>
          <a:lstStyle/>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Господарська діяльність</a:t>
            </a:r>
          </a:p>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школи</a:t>
            </a:r>
          </a:p>
        </p:txBody>
      </p:sp>
    </p:spTree>
  </p:cSld>
  <p:clrMapOvr>
    <a:masterClrMapping/>
  </p:clrMapOvr>
  <p:transition>
    <p:comb dir="vert"/>
    <p:sndAc>
      <p:stSnd>
        <p:snd r:embed="rId3" name="chimes.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p:nvPr>
        </p:nvSpPr>
        <p:spPr/>
        <p:txBody>
          <a:bodyPr/>
          <a:lstStyle/>
          <a:p>
            <a:endParaRPr lang="uk-UA" smtClean="0"/>
          </a:p>
        </p:txBody>
      </p:sp>
      <p:sp>
        <p:nvSpPr>
          <p:cNvPr id="83970" name="Rectangle 3"/>
          <p:cNvSpPr>
            <a:spLocks noGrp="1"/>
          </p:cNvSpPr>
          <p:nvPr>
            <p:ph type="body" idx="1"/>
          </p:nvPr>
        </p:nvSpPr>
        <p:spPr/>
        <p:txBody>
          <a:bodyPr/>
          <a:lstStyle/>
          <a:p>
            <a:endParaRPr lang="uk-UA" smtClean="0"/>
          </a:p>
        </p:txBody>
      </p:sp>
      <p:pic>
        <p:nvPicPr>
          <p:cNvPr id="83971" name="Picture 2" descr="C:\Users\Ryslan\Desktop\общее\школа\картинки\yellow13.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3972" name="Подзаголовок 7"/>
          <p:cNvSpPr>
            <a:spLocks/>
          </p:cNvSpPr>
          <p:nvPr/>
        </p:nvSpPr>
        <p:spPr bwMode="auto">
          <a:xfrm>
            <a:off x="468313" y="404813"/>
            <a:ext cx="8137525" cy="6192837"/>
          </a:xfrm>
          <a:prstGeom prst="rect">
            <a:avLst/>
          </a:prstGeom>
          <a:noFill/>
          <a:ln w="9525">
            <a:noFill/>
            <a:miter lim="800000"/>
            <a:headEnd/>
            <a:tailEnd/>
          </a:ln>
        </p:spPr>
        <p:txBody>
          <a:bodyPr/>
          <a:lstStyle/>
          <a:p>
            <a:pPr>
              <a:spcBef>
                <a:spcPct val="20000"/>
              </a:spcBef>
              <a:buFont typeface="Arial" charset="0"/>
              <a:buNone/>
            </a:pPr>
            <a:r>
              <a:rPr lang="uk-UA" sz="2800" b="1">
                <a:latin typeface="Times New Roman" pitchFamily="18" charset="0"/>
                <a:cs typeface="Times New Roman" pitchFamily="18" charset="0"/>
              </a:rPr>
              <a:t>      </a:t>
            </a:r>
            <a:r>
              <a:rPr lang="uk-UA" sz="2500" b="1">
                <a:latin typeface="Times New Roman" pitchFamily="18" charset="0"/>
                <a:cs typeface="Times New Roman" pitchFamily="18" charset="0"/>
              </a:rPr>
              <a:t>Протягом літніх канікул 2017 року в школі провели косметичний ремонт. За кошти батьків та вчителів батьківським комітетом школи було закуплено 36 б. фарби ж/к</a:t>
            </a:r>
            <a:r>
              <a:rPr lang="uk-UA" sz="2500" b="1" i="1">
                <a:latin typeface="Times New Roman" pitchFamily="18" charset="0"/>
                <a:cs typeface="Times New Roman" pitchFamily="18" charset="0"/>
              </a:rPr>
              <a:t>,</a:t>
            </a:r>
            <a:r>
              <a:rPr lang="uk-UA" sz="2500" b="1">
                <a:latin typeface="Times New Roman" pitchFamily="18" charset="0"/>
                <a:cs typeface="Times New Roman" pitchFamily="18" charset="0"/>
              </a:rPr>
              <a:t> 2 б. – жовтої, 2 б – голубої, 15 б. барвнику, пензлі, кісточки, валики, щітки, саморізи.</a:t>
            </a:r>
          </a:p>
          <a:p>
            <a:pPr>
              <a:spcBef>
                <a:spcPct val="20000"/>
              </a:spcBef>
              <a:buFont typeface="Arial" charset="0"/>
              <a:buNone/>
            </a:pPr>
            <a:r>
              <a:rPr lang="uk-UA" sz="2500" b="1">
                <a:latin typeface="Times New Roman" pitchFamily="18" charset="0"/>
                <a:cs typeface="Times New Roman" pitchFamily="18" charset="0"/>
              </a:rPr>
              <a:t>    п.п Фазан Л.К. надала допомогу на суму 840 грн. матеріалами: фарба біла, голуба, вапно, плин, гуаш, пензлі...</a:t>
            </a:r>
          </a:p>
          <a:p>
            <a:pPr>
              <a:spcBef>
                <a:spcPct val="20000"/>
              </a:spcBef>
              <a:buFont typeface="Arial" charset="0"/>
              <a:buNone/>
            </a:pPr>
            <a:r>
              <a:rPr lang="uk-UA" sz="2500" b="1">
                <a:latin typeface="Times New Roman" pitchFamily="18" charset="0"/>
                <a:cs typeface="Times New Roman" pitchFamily="18" charset="0"/>
              </a:rPr>
              <a:t>      У всіх класних приміщеннях зробили побілку, пофарбували парти та підлогу, спортивні споруди та фіртки, влаштували пластикові вікна у спортзалі.</a:t>
            </a:r>
          </a:p>
          <a:p>
            <a:pPr>
              <a:spcBef>
                <a:spcPct val="20000"/>
              </a:spcBef>
              <a:buFont typeface="Arial" charset="0"/>
              <a:buNone/>
            </a:pPr>
            <a:r>
              <a:rPr lang="uk-UA" sz="2500" b="1">
                <a:latin typeface="Times New Roman" pitchFamily="18" charset="0"/>
                <a:cs typeface="Times New Roman" pitchFamily="18" charset="0"/>
              </a:rPr>
              <a:t>      </a:t>
            </a:r>
          </a:p>
        </p:txBody>
      </p:sp>
    </p:spTree>
  </p:cSld>
  <p:clrMapOvr>
    <a:masterClrMapping/>
  </p:clrMapOvr>
  <p:transition>
    <p:push dir="u"/>
    <p:sndAc>
      <p:stSnd>
        <p:snd r:embed="rId2" name="chimes.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p:nvPr>
        </p:nvSpPr>
        <p:spPr/>
        <p:txBody>
          <a:bodyPr/>
          <a:lstStyle/>
          <a:p>
            <a:pPr eaLnBrk="1" hangingPunct="1"/>
            <a:endParaRPr lang="uk-UA" smtClean="0"/>
          </a:p>
        </p:txBody>
      </p:sp>
      <p:pic>
        <p:nvPicPr>
          <p:cNvPr id="84994" name="Picture 2" descr="C:\Users\Ryslan\Desktop\общее\школа\картинки\yellow13.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a:spLocks noChangeArrowheads="1"/>
          </p:cNvSpPr>
          <p:nvPr/>
        </p:nvSpPr>
        <p:spPr bwMode="auto">
          <a:xfrm>
            <a:off x="250825" y="908050"/>
            <a:ext cx="3671888" cy="5692775"/>
          </a:xfrm>
          <a:prstGeom prst="rect">
            <a:avLst/>
          </a:prstGeom>
          <a:noFill/>
          <a:ln w="9525">
            <a:noFill/>
            <a:miter lim="800000"/>
            <a:headEnd/>
            <a:tailEnd/>
          </a:ln>
        </p:spPr>
        <p:txBody>
          <a:bodyPr>
            <a:spAutoFit/>
          </a:bodyPr>
          <a:lstStyle/>
          <a:p>
            <a:pPr marL="342900" indent="-342900"/>
            <a:r>
              <a:rPr lang="ru-RU" sz="2800" u="sng">
                <a:solidFill>
                  <a:srgbClr val="000000"/>
                </a:solidFill>
                <a:latin typeface="Times New Roman" pitchFamily="18" charset="0"/>
                <a:cs typeface="Times New Roman" pitchFamily="18" charset="0"/>
              </a:rPr>
              <a:t>Поступило в б.к. шк.–</a:t>
            </a:r>
          </a:p>
          <a:p>
            <a:pPr marL="342900" indent="-342900"/>
            <a:r>
              <a:rPr lang="ru-RU" sz="2800" b="1" u="sng">
                <a:solidFill>
                  <a:srgbClr val="000000"/>
                </a:solidFill>
                <a:latin typeface="Times New Roman" pitchFamily="18" charset="0"/>
                <a:cs typeface="Times New Roman" pitchFamily="18" charset="0"/>
              </a:rPr>
              <a:t>5830</a:t>
            </a:r>
            <a:r>
              <a:rPr lang="ru-RU" sz="2800" u="sng">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Ст. група – </a:t>
            </a:r>
            <a:r>
              <a:rPr lang="ru-RU" sz="2400" b="1">
                <a:solidFill>
                  <a:srgbClr val="000000"/>
                </a:solidFill>
                <a:latin typeface="Times New Roman" pitchFamily="18" charset="0"/>
                <a:cs typeface="Times New Roman" pitchFamily="18" charset="0"/>
              </a:rPr>
              <a:t>600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1-ий клас – </a:t>
            </a:r>
            <a:r>
              <a:rPr lang="ru-RU" sz="2400" b="1">
                <a:solidFill>
                  <a:srgbClr val="000000"/>
                </a:solidFill>
                <a:latin typeface="Times New Roman" pitchFamily="18" charset="0"/>
                <a:cs typeface="Times New Roman" pitchFamily="18" charset="0"/>
              </a:rPr>
              <a:t>240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2-ий клас – </a:t>
            </a:r>
            <a:r>
              <a:rPr lang="ru-RU" sz="2400" b="1">
                <a:solidFill>
                  <a:srgbClr val="000000"/>
                </a:solidFill>
                <a:latin typeface="Times New Roman" pitchFamily="18" charset="0"/>
                <a:cs typeface="Times New Roman" pitchFamily="18" charset="0"/>
              </a:rPr>
              <a:t>300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3-ій клас – </a:t>
            </a:r>
            <a:r>
              <a:rPr lang="ru-RU" sz="2400" b="1">
                <a:solidFill>
                  <a:srgbClr val="000000"/>
                </a:solidFill>
                <a:latin typeface="Times New Roman" pitchFamily="18" charset="0"/>
                <a:cs typeface="Times New Roman" pitchFamily="18" charset="0"/>
              </a:rPr>
              <a:t>300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4-ий клас – </a:t>
            </a:r>
            <a:r>
              <a:rPr lang="ru-RU" sz="2400" b="1">
                <a:solidFill>
                  <a:srgbClr val="000000"/>
                </a:solidFill>
                <a:latin typeface="Times New Roman" pitchFamily="18" charset="0"/>
                <a:cs typeface="Times New Roman" pitchFamily="18" charset="0"/>
              </a:rPr>
              <a:t>360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5-ий клас – </a:t>
            </a:r>
            <a:r>
              <a:rPr lang="ru-RU" sz="2400" b="1">
                <a:solidFill>
                  <a:srgbClr val="000000"/>
                </a:solidFill>
                <a:latin typeface="Times New Roman" pitchFamily="18" charset="0"/>
                <a:cs typeface="Times New Roman" pitchFamily="18" charset="0"/>
              </a:rPr>
              <a:t>350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6-ий клас – </a:t>
            </a:r>
            <a:r>
              <a:rPr lang="ru-RU" sz="2400" b="1">
                <a:solidFill>
                  <a:srgbClr val="000000"/>
                </a:solidFill>
                <a:latin typeface="Times New Roman" pitchFamily="18" charset="0"/>
                <a:cs typeface="Times New Roman" pitchFamily="18" charset="0"/>
              </a:rPr>
              <a:t>320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7-ий клас – </a:t>
            </a:r>
            <a:r>
              <a:rPr lang="ru-RU" sz="2400" b="1">
                <a:solidFill>
                  <a:srgbClr val="000000"/>
                </a:solidFill>
                <a:latin typeface="Times New Roman" pitchFamily="18" charset="0"/>
                <a:cs typeface="Times New Roman" pitchFamily="18" charset="0"/>
              </a:rPr>
              <a:t>320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rPr>
              <a:t>8-ий клас – </a:t>
            </a:r>
            <a:r>
              <a:rPr lang="ru-RU" sz="2400" b="1">
                <a:solidFill>
                  <a:srgbClr val="000000"/>
                </a:solidFill>
                <a:latin typeface="Times New Roman" pitchFamily="18" charset="0"/>
              </a:rPr>
              <a:t>300 </a:t>
            </a:r>
            <a:r>
              <a:rPr lang="ru-RU" sz="2400">
                <a:solidFill>
                  <a:srgbClr val="000000"/>
                </a:solidFill>
                <a:latin typeface="Times New Roman" pitchFamily="18" charset="0"/>
              </a:rPr>
              <a:t>грн.;</a:t>
            </a:r>
          </a:p>
          <a:p>
            <a:pPr marL="342900" indent="-342900">
              <a:buFontTx/>
              <a:buChar char="•"/>
            </a:pPr>
            <a:r>
              <a:rPr lang="ru-RU" sz="2400">
                <a:solidFill>
                  <a:srgbClr val="000000"/>
                </a:solidFill>
                <a:latin typeface="Times New Roman" pitchFamily="18" charset="0"/>
              </a:rPr>
              <a:t>9-ий клас – </a:t>
            </a:r>
            <a:r>
              <a:rPr lang="ru-RU" sz="2400" b="1">
                <a:solidFill>
                  <a:srgbClr val="000000"/>
                </a:solidFill>
                <a:latin typeface="Times New Roman" pitchFamily="18" charset="0"/>
              </a:rPr>
              <a:t>600</a:t>
            </a:r>
            <a:r>
              <a:rPr lang="ru-RU" sz="2400">
                <a:solidFill>
                  <a:srgbClr val="000000"/>
                </a:solidFill>
                <a:latin typeface="Times New Roman" pitchFamily="18" charset="0"/>
              </a:rPr>
              <a:t> грн.;</a:t>
            </a:r>
          </a:p>
          <a:p>
            <a:pPr marL="342900" indent="-342900">
              <a:buFontTx/>
              <a:buChar char="•"/>
            </a:pPr>
            <a:r>
              <a:rPr lang="ru-RU" sz="2400">
                <a:solidFill>
                  <a:srgbClr val="000000"/>
                </a:solidFill>
                <a:latin typeface="Times New Roman" pitchFamily="18" charset="0"/>
              </a:rPr>
              <a:t>1-4-і кл. філії – </a:t>
            </a:r>
            <a:r>
              <a:rPr lang="ru-RU" sz="2400" b="1">
                <a:solidFill>
                  <a:srgbClr val="000000"/>
                </a:solidFill>
                <a:latin typeface="Times New Roman" pitchFamily="18" charset="0"/>
              </a:rPr>
              <a:t>320</a:t>
            </a:r>
            <a:r>
              <a:rPr lang="ru-RU" sz="2400">
                <a:solidFill>
                  <a:srgbClr val="000000"/>
                </a:solidFill>
                <a:latin typeface="Times New Roman" pitchFamily="18" charset="0"/>
              </a:rPr>
              <a:t> гр.</a:t>
            </a:r>
          </a:p>
          <a:p>
            <a:pPr marL="342900" indent="-342900">
              <a:buFontTx/>
              <a:buChar char="•"/>
            </a:pPr>
            <a:r>
              <a:rPr lang="ru-RU" sz="2400">
                <a:solidFill>
                  <a:srgbClr val="000000"/>
                </a:solidFill>
                <a:latin typeface="Times New Roman" pitchFamily="18" charset="0"/>
              </a:rPr>
              <a:t>Вчителі – </a:t>
            </a:r>
            <a:r>
              <a:rPr lang="ru-RU" sz="2400" b="1">
                <a:solidFill>
                  <a:srgbClr val="000000"/>
                </a:solidFill>
                <a:latin typeface="Times New Roman" pitchFamily="18" charset="0"/>
              </a:rPr>
              <a:t>1520</a:t>
            </a:r>
            <a:r>
              <a:rPr lang="ru-RU" sz="2400">
                <a:solidFill>
                  <a:srgbClr val="000000"/>
                </a:solidFill>
                <a:latin typeface="Times New Roman" pitchFamily="18" charset="0"/>
              </a:rPr>
              <a:t> грн.;</a:t>
            </a:r>
          </a:p>
          <a:p>
            <a:pPr marL="342900" indent="-342900">
              <a:buFontTx/>
              <a:buChar char="•"/>
            </a:pPr>
            <a:r>
              <a:rPr lang="ru-RU" sz="2400">
                <a:solidFill>
                  <a:srgbClr val="000000"/>
                </a:solidFill>
                <a:latin typeface="Times New Roman" pitchFamily="18" charset="0"/>
              </a:rPr>
              <a:t>Театр – </a:t>
            </a:r>
            <a:r>
              <a:rPr lang="ru-RU" sz="2400" b="1">
                <a:solidFill>
                  <a:srgbClr val="000000"/>
                </a:solidFill>
                <a:latin typeface="Times New Roman" pitchFamily="18" charset="0"/>
              </a:rPr>
              <a:t>300</a:t>
            </a:r>
            <a:r>
              <a:rPr lang="ru-RU" sz="2400">
                <a:solidFill>
                  <a:srgbClr val="000000"/>
                </a:solidFill>
                <a:latin typeface="Times New Roman" pitchFamily="18" charset="0"/>
              </a:rPr>
              <a:t> грн.</a:t>
            </a:r>
          </a:p>
        </p:txBody>
      </p:sp>
      <p:sp>
        <p:nvSpPr>
          <p:cNvPr id="2" name="Прямоугольник 4"/>
          <p:cNvSpPr>
            <a:spLocks noChangeArrowheads="1"/>
          </p:cNvSpPr>
          <p:nvPr/>
        </p:nvSpPr>
        <p:spPr bwMode="auto">
          <a:xfrm>
            <a:off x="4427538" y="981075"/>
            <a:ext cx="4464050" cy="5327650"/>
          </a:xfrm>
          <a:prstGeom prst="rect">
            <a:avLst/>
          </a:prstGeom>
          <a:noFill/>
          <a:ln w="9525">
            <a:noFill/>
            <a:miter lim="800000"/>
            <a:headEnd/>
            <a:tailEnd/>
          </a:ln>
        </p:spPr>
        <p:txBody>
          <a:bodyPr>
            <a:spAutoFit/>
          </a:bodyPr>
          <a:lstStyle/>
          <a:p>
            <a:pPr marL="342900" indent="-342900"/>
            <a:r>
              <a:rPr lang="ru-RU" sz="2800" u="sng">
                <a:solidFill>
                  <a:srgbClr val="000000"/>
                </a:solidFill>
                <a:latin typeface="Verdana" pitchFamily="34" charset="0"/>
                <a:cs typeface="Times New Roman" pitchFamily="18" charset="0"/>
              </a:rPr>
              <a:t>Витрачено </a:t>
            </a:r>
            <a:r>
              <a:rPr lang="ru-RU" sz="2800" u="sng">
                <a:solidFill>
                  <a:srgbClr val="000000"/>
                </a:solidFill>
                <a:latin typeface="Times New Roman" pitchFamily="18" charset="0"/>
                <a:cs typeface="Times New Roman" pitchFamily="18" charset="0"/>
              </a:rPr>
              <a:t>– </a:t>
            </a:r>
            <a:r>
              <a:rPr lang="ru-RU" sz="2800" b="1" u="sng">
                <a:solidFill>
                  <a:srgbClr val="000000"/>
                </a:solidFill>
                <a:latin typeface="Times New Roman" pitchFamily="18" charset="0"/>
                <a:cs typeface="Times New Roman" pitchFamily="18" charset="0"/>
              </a:rPr>
              <a:t>5863</a:t>
            </a:r>
            <a:r>
              <a:rPr lang="ru-RU" sz="2800" u="sng">
                <a:solidFill>
                  <a:srgbClr val="000000"/>
                </a:solidFill>
                <a:latin typeface="Times New Roman" pitchFamily="18" charset="0"/>
                <a:cs typeface="Times New Roman" pitchFamily="18" charset="0"/>
              </a:rPr>
              <a:t> грн.:</a:t>
            </a:r>
            <a:r>
              <a:rPr lang="ru-RU" sz="2800">
                <a:solidFill>
                  <a:srgbClr val="000000"/>
                </a:solidFill>
                <a:latin typeface="Verdana" pitchFamily="34" charset="0"/>
                <a:cs typeface="Times New Roman" pitchFamily="18" charset="0"/>
              </a:rPr>
              <a:t> </a:t>
            </a:r>
          </a:p>
          <a:p>
            <a:pPr marL="342900" indent="-342900">
              <a:buFontTx/>
              <a:buChar char="•"/>
            </a:pPr>
            <a:r>
              <a:rPr lang="ru-RU" sz="2400">
                <a:solidFill>
                  <a:srgbClr val="000000"/>
                </a:solidFill>
                <a:latin typeface="Times New Roman" pitchFamily="18" charset="0"/>
                <a:cs typeface="Times New Roman" pitchFamily="18" charset="0"/>
              </a:rPr>
              <a:t>Барвник (15 шт.) – </a:t>
            </a:r>
            <a:r>
              <a:rPr lang="ru-RU" sz="2400" b="1">
                <a:solidFill>
                  <a:srgbClr val="000000"/>
                </a:solidFill>
                <a:latin typeface="Times New Roman" pitchFamily="18" charset="0"/>
                <a:cs typeface="Times New Roman" pitchFamily="18" charset="0"/>
              </a:rPr>
              <a:t>300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Щітки(3 шт.) – </a:t>
            </a:r>
            <a:r>
              <a:rPr lang="ru-RU" sz="2400" b="1">
                <a:solidFill>
                  <a:srgbClr val="000000"/>
                </a:solidFill>
                <a:latin typeface="Times New Roman" pitchFamily="18" charset="0"/>
                <a:cs typeface="Times New Roman" pitchFamily="18" charset="0"/>
              </a:rPr>
              <a:t>105</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Кісточки(4 шт.) – </a:t>
            </a:r>
            <a:r>
              <a:rPr lang="ru-RU" sz="2400" b="1">
                <a:solidFill>
                  <a:srgbClr val="000000"/>
                </a:solidFill>
                <a:latin typeface="Times New Roman" pitchFamily="18" charset="0"/>
                <a:cs typeface="Times New Roman" pitchFamily="18" charset="0"/>
              </a:rPr>
              <a:t>54</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Валики(2 шт.) – </a:t>
            </a:r>
            <a:r>
              <a:rPr lang="ru-RU" sz="2400" b="1">
                <a:solidFill>
                  <a:srgbClr val="000000"/>
                </a:solidFill>
                <a:latin typeface="Times New Roman" pitchFamily="18" charset="0"/>
                <a:cs typeface="Times New Roman" pitchFamily="18" charset="0"/>
              </a:rPr>
              <a:t>92</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Фарба ж/к (36 б.) – </a:t>
            </a:r>
            <a:r>
              <a:rPr lang="ru-RU" sz="2400" b="1">
                <a:solidFill>
                  <a:srgbClr val="000000"/>
                </a:solidFill>
                <a:latin typeface="Times New Roman" pitchFamily="18" charset="0"/>
                <a:cs typeface="Times New Roman" pitchFamily="18" charset="0"/>
              </a:rPr>
              <a:t>3240 </a:t>
            </a:r>
            <a:r>
              <a:rPr lang="ru-RU" sz="2400">
                <a:solidFill>
                  <a:srgbClr val="000000"/>
                </a:solidFill>
                <a:latin typeface="Times New Roman" pitchFamily="18" charset="0"/>
                <a:cs typeface="Times New Roman" pitchFamily="18" charset="0"/>
              </a:rPr>
              <a:t>грн.;</a:t>
            </a:r>
          </a:p>
          <a:p>
            <a:pPr marL="342900" indent="-342900">
              <a:buFontTx/>
              <a:buChar char="•"/>
            </a:pPr>
            <a:r>
              <a:rPr lang="ru-RU" sz="2400">
                <a:solidFill>
                  <a:srgbClr val="000000"/>
                </a:solidFill>
                <a:latin typeface="Times New Roman" pitchFamily="18" charset="0"/>
                <a:cs typeface="Times New Roman" pitchFamily="18" charset="0"/>
              </a:rPr>
              <a:t>Фарба ж (2 б.) – </a:t>
            </a:r>
            <a:r>
              <a:rPr lang="ru-RU" sz="2400" b="1">
                <a:solidFill>
                  <a:srgbClr val="000000"/>
                </a:solidFill>
                <a:latin typeface="Times New Roman" pitchFamily="18" charset="0"/>
                <a:cs typeface="Times New Roman" pitchFamily="18" charset="0"/>
              </a:rPr>
              <a:t>220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Фарба г (2 б.) – </a:t>
            </a:r>
            <a:r>
              <a:rPr lang="ru-RU" sz="2400" b="1">
                <a:solidFill>
                  <a:srgbClr val="000000"/>
                </a:solidFill>
                <a:latin typeface="Times New Roman" pitchFamily="18" charset="0"/>
                <a:cs typeface="Times New Roman" pitchFamily="18" charset="0"/>
              </a:rPr>
              <a:t>220 </a:t>
            </a:r>
            <a:r>
              <a:rPr lang="ru-RU" sz="2400">
                <a:solidFill>
                  <a:srgbClr val="000000"/>
                </a:solidFill>
                <a:latin typeface="Times New Roman" pitchFamily="18" charset="0"/>
                <a:cs typeface="Times New Roman" pitchFamily="18" charset="0"/>
              </a:rPr>
              <a:t>грн.;</a:t>
            </a:r>
          </a:p>
          <a:p>
            <a:pPr marL="342900" indent="-342900">
              <a:buFontTx/>
              <a:buChar char="•"/>
            </a:pPr>
            <a:r>
              <a:rPr lang="ru-RU" sz="2400">
                <a:solidFill>
                  <a:srgbClr val="000000"/>
                </a:solidFill>
                <a:latin typeface="Times New Roman" pitchFamily="18" charset="0"/>
                <a:cs typeface="Times New Roman" pitchFamily="18" charset="0"/>
              </a:rPr>
              <a:t>Саморізи 3,5 (1000) – </a:t>
            </a:r>
            <a:r>
              <a:rPr lang="ru-RU" sz="2400" b="1">
                <a:solidFill>
                  <a:srgbClr val="000000"/>
                </a:solidFill>
                <a:latin typeface="Times New Roman" pitchFamily="18" charset="0"/>
                <a:cs typeface="Times New Roman" pitchFamily="18" charset="0"/>
              </a:rPr>
              <a:t>120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Коліна на пайку – </a:t>
            </a:r>
            <a:r>
              <a:rPr lang="ru-RU" sz="2400" b="1">
                <a:solidFill>
                  <a:srgbClr val="000000"/>
                </a:solidFill>
                <a:latin typeface="Times New Roman" pitchFamily="18" charset="0"/>
                <a:cs typeface="Times New Roman" pitchFamily="18" charset="0"/>
              </a:rPr>
              <a:t>72</a:t>
            </a:r>
            <a:r>
              <a:rPr lang="ru-RU" sz="2400">
                <a:solidFill>
                  <a:srgbClr val="000000"/>
                </a:solidFill>
                <a:latin typeface="Times New Roman" pitchFamily="18" charset="0"/>
                <a:cs typeface="Times New Roman" pitchFamily="18" charset="0"/>
              </a:rPr>
              <a:t> грн.;</a:t>
            </a:r>
          </a:p>
          <a:p>
            <a:pPr marL="342900" indent="-342900"/>
            <a:r>
              <a:rPr lang="ru-RU" sz="2800" u="sng">
                <a:solidFill>
                  <a:srgbClr val="000000"/>
                </a:solidFill>
                <a:latin typeface="Times New Roman" pitchFamily="18" charset="0"/>
                <a:cs typeface="Times New Roman" pitchFamily="18" charset="0"/>
              </a:rPr>
              <a:t>Залишилось – </a:t>
            </a:r>
            <a:r>
              <a:rPr lang="ru-RU" sz="2800" b="1" u="sng">
                <a:solidFill>
                  <a:srgbClr val="000000"/>
                </a:solidFill>
                <a:latin typeface="Times New Roman" pitchFamily="18" charset="0"/>
                <a:cs typeface="Times New Roman" pitchFamily="18" charset="0"/>
              </a:rPr>
              <a:t>1407</a:t>
            </a:r>
            <a:r>
              <a:rPr lang="ru-RU" sz="2800" u="sng">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Бензопела рем. – </a:t>
            </a:r>
            <a:r>
              <a:rPr lang="ru-RU" sz="2400" b="1">
                <a:solidFill>
                  <a:srgbClr val="000000"/>
                </a:solidFill>
                <a:latin typeface="Times New Roman" pitchFamily="18" charset="0"/>
                <a:cs typeface="Times New Roman" pitchFamily="18" charset="0"/>
              </a:rPr>
              <a:t>350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Ланцюг (2 шт.) – </a:t>
            </a:r>
            <a:r>
              <a:rPr lang="ru-RU" sz="2400" b="1">
                <a:solidFill>
                  <a:srgbClr val="000000"/>
                </a:solidFill>
                <a:latin typeface="Times New Roman" pitchFamily="18" charset="0"/>
                <a:cs typeface="Times New Roman" pitchFamily="18" charset="0"/>
              </a:rPr>
              <a:t>340</a:t>
            </a:r>
            <a:r>
              <a:rPr lang="ru-RU" sz="2400">
                <a:solidFill>
                  <a:srgbClr val="000000"/>
                </a:solidFill>
                <a:latin typeface="Times New Roman" pitchFamily="18" charset="0"/>
                <a:cs typeface="Times New Roman" pitchFamily="18" charset="0"/>
              </a:rPr>
              <a:t> грн.;</a:t>
            </a:r>
          </a:p>
          <a:p>
            <a:pPr marL="342900" indent="-342900">
              <a:buFontTx/>
              <a:buChar char="•"/>
            </a:pPr>
            <a:r>
              <a:rPr lang="ru-RU" sz="2400">
                <a:solidFill>
                  <a:srgbClr val="000000"/>
                </a:solidFill>
                <a:latin typeface="Times New Roman" pitchFamily="18" charset="0"/>
                <a:cs typeface="Times New Roman" pitchFamily="18" charset="0"/>
              </a:rPr>
              <a:t>Бензин  (30л.) – </a:t>
            </a:r>
            <a:r>
              <a:rPr lang="ru-RU" sz="2400" b="1">
                <a:solidFill>
                  <a:srgbClr val="000000"/>
                </a:solidFill>
                <a:latin typeface="Times New Roman" pitchFamily="18" charset="0"/>
                <a:cs typeface="Times New Roman" pitchFamily="18" charset="0"/>
              </a:rPr>
              <a:t>750</a:t>
            </a:r>
            <a:r>
              <a:rPr lang="ru-RU" sz="2400">
                <a:solidFill>
                  <a:srgbClr val="000000"/>
                </a:solidFill>
                <a:latin typeface="Times New Roman" pitchFamily="18" charset="0"/>
                <a:cs typeface="Times New Roman" pitchFamily="18" charset="0"/>
              </a:rPr>
              <a:t> грн.</a:t>
            </a:r>
          </a:p>
        </p:txBody>
      </p:sp>
      <p:sp>
        <p:nvSpPr>
          <p:cNvPr id="84997" name="WordArt 7"/>
          <p:cNvSpPr>
            <a:spLocks noChangeArrowheads="1" noChangeShapeType="1" noTextEdit="1"/>
          </p:cNvSpPr>
          <p:nvPr/>
        </p:nvSpPr>
        <p:spPr bwMode="auto">
          <a:xfrm>
            <a:off x="827088" y="404813"/>
            <a:ext cx="7134225" cy="523875"/>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Скооперовані та витрачені кошти</a:t>
            </a:r>
          </a:p>
        </p:txBody>
      </p:sp>
    </p:spTree>
  </p:cSld>
  <p:clrMapOvr>
    <a:masterClrMapping/>
  </p:clrMapOvr>
  <p:transition>
    <p:wheel/>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p:cNvSpPr>
          <p:nvPr>
            <p:ph type="title"/>
          </p:nvPr>
        </p:nvSpPr>
        <p:spPr/>
        <p:txBody>
          <a:bodyPr/>
          <a:lstStyle/>
          <a:p>
            <a:endParaRPr lang="uk-UA" smtClean="0"/>
          </a:p>
        </p:txBody>
      </p:sp>
      <p:sp>
        <p:nvSpPr>
          <p:cNvPr id="86018" name="Rectangle 3"/>
          <p:cNvSpPr>
            <a:spLocks noGrp="1"/>
          </p:cNvSpPr>
          <p:nvPr>
            <p:ph type="body" idx="1"/>
          </p:nvPr>
        </p:nvSpPr>
        <p:spPr/>
        <p:txBody>
          <a:bodyPr/>
          <a:lstStyle/>
          <a:p>
            <a:endParaRPr lang="uk-UA" smtClean="0"/>
          </a:p>
        </p:txBody>
      </p:sp>
      <p:pic>
        <p:nvPicPr>
          <p:cNvPr id="86019" name="Picture 2" descr="C:\Users\Ryslan\Desktop\общее\школа\картинки\yellow13.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6020" name="WordArt 6"/>
          <p:cNvSpPr>
            <a:spLocks noChangeArrowheads="1" noChangeShapeType="1" noTextEdit="1"/>
          </p:cNvSpPr>
          <p:nvPr/>
        </p:nvSpPr>
        <p:spPr bwMode="auto">
          <a:xfrm>
            <a:off x="1042988" y="836613"/>
            <a:ext cx="7058025" cy="1441450"/>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Висловлюємо подяку</a:t>
            </a:r>
          </a:p>
        </p:txBody>
      </p:sp>
      <p:sp>
        <p:nvSpPr>
          <p:cNvPr id="86021" name="Подзаголовок 7"/>
          <p:cNvSpPr>
            <a:spLocks/>
          </p:cNvSpPr>
          <p:nvPr/>
        </p:nvSpPr>
        <p:spPr bwMode="auto">
          <a:xfrm>
            <a:off x="468313" y="1773238"/>
            <a:ext cx="8137525" cy="4824412"/>
          </a:xfrm>
          <a:prstGeom prst="rect">
            <a:avLst/>
          </a:prstGeom>
          <a:noFill/>
          <a:ln w="9525">
            <a:noFill/>
            <a:miter lim="800000"/>
            <a:headEnd/>
            <a:tailEnd/>
          </a:ln>
        </p:spPr>
        <p:txBody>
          <a:bodyPr/>
          <a:lstStyle/>
          <a:p>
            <a:pPr marL="342900" indent="-342900">
              <a:spcBef>
                <a:spcPct val="20000"/>
              </a:spcBef>
              <a:buFont typeface="Arial" charset="0"/>
              <a:buChar char="•"/>
            </a:pPr>
            <a:r>
              <a:rPr lang="uk-UA" sz="3200" b="1">
                <a:latin typeface="Times New Roman" pitchFamily="18" charset="0"/>
                <a:cs typeface="Times New Roman" pitchFamily="18" charset="0"/>
              </a:rPr>
              <a:t>п.п Косивчаку В.М. за надану допомогу у проведенні ремонту; </a:t>
            </a:r>
          </a:p>
          <a:p>
            <a:pPr marL="342900" indent="-342900">
              <a:spcBef>
                <a:spcPct val="20000"/>
              </a:spcBef>
              <a:buFont typeface="Arial" charset="0"/>
              <a:buChar char="•"/>
            </a:pPr>
            <a:r>
              <a:rPr lang="uk-UA" sz="3200" b="1">
                <a:latin typeface="Times New Roman" pitchFamily="18" charset="0"/>
                <a:cs typeface="Times New Roman" pitchFamily="18" charset="0"/>
              </a:rPr>
              <a:t>Свищу І. та Лагодюку Р. за влаштування утеплення туалету;</a:t>
            </a:r>
          </a:p>
          <a:p>
            <a:pPr marL="342900" indent="-342900">
              <a:spcBef>
                <a:spcPct val="20000"/>
              </a:spcBef>
              <a:buFont typeface="Arial" charset="0"/>
              <a:buChar char="•"/>
            </a:pPr>
            <a:r>
              <a:rPr lang="uk-UA" sz="3200" b="1">
                <a:latin typeface="Times New Roman" pitchFamily="18" charset="0"/>
                <a:cs typeface="Times New Roman" pitchFamily="18" charset="0"/>
              </a:rPr>
              <a:t>Голові сільської ради Савчуку М.І. за організацію з придбання подарунків до свята Миколая</a:t>
            </a:r>
          </a:p>
          <a:p>
            <a:pPr marL="342900" indent="-342900">
              <a:spcBef>
                <a:spcPct val="20000"/>
              </a:spcBef>
              <a:buFont typeface="Arial" charset="0"/>
              <a:buNone/>
            </a:pPr>
            <a:r>
              <a:rPr lang="uk-UA" sz="2400" b="1">
                <a:latin typeface="Times New Roman" pitchFamily="18" charset="0"/>
                <a:cs typeface="Times New Roman" pitchFamily="18" charset="0"/>
              </a:rPr>
              <a:t>         </a:t>
            </a:r>
            <a:r>
              <a:rPr lang="uk-UA" sz="3200" b="1" i="1">
                <a:latin typeface="Times New Roman" pitchFamily="18" charset="0"/>
                <a:cs typeface="Times New Roman" pitchFamily="18" charset="0"/>
              </a:rPr>
              <a:t>До співпраці та допомоги запрошуємо всіх батьків.</a:t>
            </a:r>
          </a:p>
        </p:txBody>
      </p:sp>
    </p:spTree>
  </p:cSld>
  <p:clrMapOvr>
    <a:masterClrMapping/>
  </p:clrMapOvr>
  <p:transition>
    <p:checker dir="vert"/>
    <p:sndAc>
      <p:stSnd>
        <p:snd r:embed="rId2" name="chimes.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p:cNvSpPr>
          <p:nvPr>
            <p:ph type="title"/>
          </p:nvPr>
        </p:nvSpPr>
        <p:spPr/>
        <p:txBody>
          <a:bodyPr/>
          <a:lstStyle/>
          <a:p>
            <a:endParaRPr lang="uk-UA" smtClean="0"/>
          </a:p>
        </p:txBody>
      </p:sp>
      <p:sp>
        <p:nvSpPr>
          <p:cNvPr id="87042" name="Rectangle 3"/>
          <p:cNvSpPr>
            <a:spLocks noGrp="1"/>
          </p:cNvSpPr>
          <p:nvPr>
            <p:ph type="body" idx="1"/>
          </p:nvPr>
        </p:nvSpPr>
        <p:spPr/>
        <p:txBody>
          <a:bodyPr/>
          <a:lstStyle/>
          <a:p>
            <a:endParaRPr lang="uk-UA" smtClean="0"/>
          </a:p>
        </p:txBody>
      </p:sp>
      <p:pic>
        <p:nvPicPr>
          <p:cNvPr id="87043" name="Picture 4" descr="E:\Новая папка\рамки. анімація\Фони для презентацій\5-34.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7044" name="WordArt 6"/>
          <p:cNvSpPr>
            <a:spLocks noChangeArrowheads="1" noChangeShapeType="1" noTextEdit="1"/>
          </p:cNvSpPr>
          <p:nvPr/>
        </p:nvSpPr>
        <p:spPr bwMode="auto">
          <a:xfrm>
            <a:off x="966788" y="1341438"/>
            <a:ext cx="7210425" cy="1871662"/>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V. </a:t>
            </a: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Діяльність громадської організації</a:t>
            </a:r>
          </a:p>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"Відродження"</a:t>
            </a:r>
          </a:p>
        </p:txBody>
      </p:sp>
      <p:sp>
        <p:nvSpPr>
          <p:cNvPr id="87045" name="Подзаголовок 7"/>
          <p:cNvSpPr>
            <a:spLocks/>
          </p:cNvSpPr>
          <p:nvPr/>
        </p:nvSpPr>
        <p:spPr bwMode="auto">
          <a:xfrm>
            <a:off x="3348038" y="3573463"/>
            <a:ext cx="5095875" cy="1285875"/>
          </a:xfrm>
          <a:prstGeom prst="rect">
            <a:avLst/>
          </a:prstGeom>
          <a:noFill/>
          <a:ln w="9525">
            <a:noFill/>
            <a:miter lim="800000"/>
            <a:headEnd/>
            <a:tailEnd/>
          </a:ln>
        </p:spPr>
        <p:txBody>
          <a:bodyPr/>
          <a:lstStyle/>
          <a:p>
            <a:pPr>
              <a:spcBef>
                <a:spcPct val="20000"/>
              </a:spcBef>
              <a:buFont typeface="Arial" charset="0"/>
              <a:buNone/>
            </a:pPr>
            <a:r>
              <a:rPr lang="uk-UA" sz="3200" b="1">
                <a:latin typeface="Times New Roman" pitchFamily="18" charset="0"/>
                <a:cs typeface="Times New Roman" pitchFamily="18" charset="0"/>
              </a:rPr>
              <a:t>         Доповідає голова ГО</a:t>
            </a:r>
          </a:p>
          <a:p>
            <a:pPr>
              <a:spcBef>
                <a:spcPct val="20000"/>
              </a:spcBef>
              <a:buFont typeface="Arial" charset="0"/>
              <a:buNone/>
            </a:pPr>
            <a:r>
              <a:rPr lang="uk-UA" sz="3200" b="1">
                <a:latin typeface="Times New Roman" pitchFamily="18" charset="0"/>
                <a:cs typeface="Times New Roman" pitchFamily="18" charset="0"/>
              </a:rPr>
              <a:t>         Нагірнич Д.В.</a:t>
            </a:r>
          </a:p>
        </p:txBody>
      </p:sp>
    </p:spTree>
  </p:cSld>
  <p:clrMapOvr>
    <a:masterClrMapping/>
  </p:clrMapOvr>
  <p:transition>
    <p:cover dir="ru"/>
    <p:sndAc>
      <p:stSnd>
        <p:snd r:embed="rId2" name="chimes.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p:cNvSpPr>
          <p:nvPr>
            <p:ph type="title"/>
          </p:nvPr>
        </p:nvSpPr>
        <p:spPr/>
        <p:txBody>
          <a:bodyPr/>
          <a:lstStyle/>
          <a:p>
            <a:endParaRPr lang="uk-UA" smtClean="0"/>
          </a:p>
        </p:txBody>
      </p:sp>
      <p:sp>
        <p:nvSpPr>
          <p:cNvPr id="88066" name="Rectangle 3"/>
          <p:cNvSpPr>
            <a:spLocks noGrp="1"/>
          </p:cNvSpPr>
          <p:nvPr>
            <p:ph type="body" idx="1"/>
          </p:nvPr>
        </p:nvSpPr>
        <p:spPr/>
        <p:txBody>
          <a:bodyPr/>
          <a:lstStyle/>
          <a:p>
            <a:endParaRPr lang="uk-UA" smtClean="0"/>
          </a:p>
        </p:txBody>
      </p:sp>
      <p:pic>
        <p:nvPicPr>
          <p:cNvPr id="88067" name="Picture 2" descr="C:\Users\Ryslan\Desktop\общее\школа\картинки\yellow13.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8068" name="TextBox 2"/>
          <p:cNvSpPr txBox="1">
            <a:spLocks noChangeArrowheads="1"/>
          </p:cNvSpPr>
          <p:nvPr/>
        </p:nvSpPr>
        <p:spPr bwMode="auto">
          <a:xfrm>
            <a:off x="323850" y="549275"/>
            <a:ext cx="8496300" cy="3135313"/>
          </a:xfrm>
          <a:prstGeom prst="rect">
            <a:avLst/>
          </a:prstGeom>
          <a:noFill/>
          <a:ln w="9525">
            <a:noFill/>
            <a:miter lim="800000"/>
            <a:headEnd/>
            <a:tailEnd/>
          </a:ln>
        </p:spPr>
        <p:txBody>
          <a:bodyPr>
            <a:spAutoFit/>
          </a:bodyPr>
          <a:lstStyle/>
          <a:p>
            <a:r>
              <a:rPr lang="uk-UA" sz="3200">
                <a:latin typeface="Times New Roman" pitchFamily="18" charset="0"/>
              </a:rPr>
              <a:t>    </a:t>
            </a:r>
            <a:r>
              <a:rPr lang="uk-UA" sz="2400">
                <a:latin typeface="Times New Roman" pitchFamily="18" charset="0"/>
              </a:rPr>
              <a:t>Громадська організація кожного року бере участь в конкурсі мікропроектів (ПР ООН, обласні) :</a:t>
            </a:r>
          </a:p>
          <a:p>
            <a:pPr>
              <a:buFontTx/>
              <a:buChar char="•"/>
            </a:pPr>
            <a:r>
              <a:rPr lang="uk-UA" sz="2400">
                <a:latin typeface="Times New Roman" pitchFamily="18" charset="0"/>
              </a:rPr>
              <a:t> </a:t>
            </a:r>
            <a:r>
              <a:rPr lang="uk-UA" sz="2400" b="1">
                <a:latin typeface="Times New Roman" pitchFamily="18" charset="0"/>
              </a:rPr>
              <a:t>Заміна системи опалення в школі (469 тис. грн.- 24,5 тис.);</a:t>
            </a:r>
          </a:p>
          <a:p>
            <a:pPr>
              <a:buFontTx/>
              <a:buChar char="•"/>
            </a:pPr>
            <a:r>
              <a:rPr lang="uk-UA" sz="2400" b="1">
                <a:latin typeface="Times New Roman" pitchFamily="18" charset="0"/>
              </a:rPr>
              <a:t> Заміна вікон та дверей в школі (169,5 тис. грн. – 10,16тис);</a:t>
            </a:r>
          </a:p>
          <a:p>
            <a:pPr>
              <a:buFontTx/>
              <a:buChar char="•"/>
            </a:pPr>
            <a:r>
              <a:rPr lang="uk-UA" sz="2400" b="1">
                <a:latin typeface="Times New Roman" pitchFamily="18" charset="0"/>
              </a:rPr>
              <a:t> Заміна вікон та дверей в клубі (80 тис. грн. – 20 тис. грн.).</a:t>
            </a:r>
          </a:p>
          <a:p>
            <a:r>
              <a:rPr lang="uk-UA" sz="2400">
                <a:latin typeface="Times New Roman" pitchFamily="18" charset="0"/>
              </a:rPr>
              <a:t>    Цього року ГО подала проектну пропозицію з перекриття</a:t>
            </a:r>
          </a:p>
          <a:p>
            <a:r>
              <a:rPr lang="uk-UA" sz="2400">
                <a:latin typeface="Times New Roman" pitchFamily="18" charset="0"/>
              </a:rPr>
              <a:t>школи. На жаль, не пройшла. </a:t>
            </a:r>
            <a:r>
              <a:rPr lang="uk-UA" sz="2400" b="1">
                <a:latin typeface="Times New Roman" pitchFamily="18" charset="0"/>
              </a:rPr>
              <a:t>Що потрібно для успіху проекту?</a:t>
            </a:r>
            <a:endParaRPr lang="uk-UA" sz="3200" b="1">
              <a:latin typeface="Times New Roman" pitchFamily="18" charset="0"/>
            </a:endParaRPr>
          </a:p>
        </p:txBody>
      </p:sp>
      <p:sp>
        <p:nvSpPr>
          <p:cNvPr id="88069" name="AutoShape 6"/>
          <p:cNvSpPr>
            <a:spLocks noChangeArrowheads="1"/>
          </p:cNvSpPr>
          <p:nvPr/>
        </p:nvSpPr>
        <p:spPr bwMode="auto">
          <a:xfrm>
            <a:off x="3348038" y="3500438"/>
            <a:ext cx="2808287" cy="863600"/>
          </a:xfrm>
          <a:prstGeom prst="flowChartAlternateProcess">
            <a:avLst/>
          </a:prstGeom>
          <a:solidFill>
            <a:schemeClr val="accent1"/>
          </a:solidFill>
          <a:ln w="9525">
            <a:solidFill>
              <a:schemeClr val="tx1"/>
            </a:solidFill>
            <a:miter lim="800000"/>
            <a:headEnd/>
            <a:tailEnd/>
          </a:ln>
        </p:spPr>
        <p:txBody>
          <a:bodyPr wrap="none" anchor="ctr"/>
          <a:lstStyle/>
          <a:p>
            <a:pPr algn="ctr"/>
            <a:r>
              <a:rPr lang="uk-UA" sz="2800" b="1"/>
              <a:t>ПРОЕКТ</a:t>
            </a:r>
          </a:p>
        </p:txBody>
      </p:sp>
      <p:sp>
        <p:nvSpPr>
          <p:cNvPr id="88070" name="AutoShape 7"/>
          <p:cNvSpPr>
            <a:spLocks noChangeArrowheads="1"/>
          </p:cNvSpPr>
          <p:nvPr/>
        </p:nvSpPr>
        <p:spPr bwMode="auto">
          <a:xfrm>
            <a:off x="4787900" y="5445125"/>
            <a:ext cx="2376488" cy="863600"/>
          </a:xfrm>
          <a:prstGeom prst="flowChartAlternateProcess">
            <a:avLst/>
          </a:prstGeom>
          <a:solidFill>
            <a:schemeClr val="accent1"/>
          </a:solidFill>
          <a:ln w="9525">
            <a:solidFill>
              <a:schemeClr val="tx1"/>
            </a:solidFill>
            <a:miter lim="800000"/>
            <a:headEnd/>
            <a:tailEnd/>
          </a:ln>
        </p:spPr>
        <p:txBody>
          <a:bodyPr wrap="none" anchor="ctr"/>
          <a:lstStyle/>
          <a:p>
            <a:pPr algn="ctr"/>
            <a:r>
              <a:rPr lang="uk-UA" sz="2700"/>
              <a:t>Нефінансовий </a:t>
            </a:r>
          </a:p>
          <a:p>
            <a:pPr algn="ctr"/>
            <a:r>
              <a:rPr lang="uk-UA" sz="2700"/>
              <a:t>внесок</a:t>
            </a:r>
          </a:p>
        </p:txBody>
      </p:sp>
      <p:sp>
        <p:nvSpPr>
          <p:cNvPr id="88071" name="AutoShape 8"/>
          <p:cNvSpPr>
            <a:spLocks noChangeArrowheads="1"/>
          </p:cNvSpPr>
          <p:nvPr/>
        </p:nvSpPr>
        <p:spPr bwMode="auto">
          <a:xfrm>
            <a:off x="1908175" y="5445125"/>
            <a:ext cx="2376488" cy="863600"/>
          </a:xfrm>
          <a:prstGeom prst="flowChartAlternateProcess">
            <a:avLst/>
          </a:prstGeom>
          <a:solidFill>
            <a:schemeClr val="accent1"/>
          </a:solidFill>
          <a:ln w="9525">
            <a:solidFill>
              <a:schemeClr val="tx1"/>
            </a:solidFill>
            <a:miter lim="800000"/>
            <a:headEnd/>
            <a:tailEnd/>
          </a:ln>
        </p:spPr>
        <p:txBody>
          <a:bodyPr wrap="none" anchor="ctr"/>
          <a:lstStyle/>
          <a:p>
            <a:pPr algn="ctr"/>
            <a:r>
              <a:rPr lang="uk-UA" sz="2700"/>
              <a:t>Фінансовий </a:t>
            </a:r>
          </a:p>
          <a:p>
            <a:pPr algn="ctr"/>
            <a:r>
              <a:rPr lang="uk-UA" sz="2700"/>
              <a:t>внесок</a:t>
            </a:r>
            <a:r>
              <a:rPr lang="uk-UA"/>
              <a:t> </a:t>
            </a:r>
          </a:p>
        </p:txBody>
      </p:sp>
      <p:sp>
        <p:nvSpPr>
          <p:cNvPr id="88072" name="AutoShape 9"/>
          <p:cNvSpPr>
            <a:spLocks noChangeArrowheads="1"/>
          </p:cNvSpPr>
          <p:nvPr/>
        </p:nvSpPr>
        <p:spPr bwMode="auto">
          <a:xfrm>
            <a:off x="250825" y="4365625"/>
            <a:ext cx="2665413" cy="863600"/>
          </a:xfrm>
          <a:prstGeom prst="flowChartAlternateProcess">
            <a:avLst/>
          </a:prstGeom>
          <a:solidFill>
            <a:schemeClr val="accent1"/>
          </a:solidFill>
          <a:ln w="9525">
            <a:solidFill>
              <a:schemeClr val="tx1"/>
            </a:solidFill>
            <a:miter lim="800000"/>
            <a:headEnd/>
            <a:tailEnd/>
          </a:ln>
        </p:spPr>
        <p:txBody>
          <a:bodyPr wrap="none" anchor="ctr"/>
          <a:lstStyle/>
          <a:p>
            <a:pPr algn="ctr"/>
            <a:r>
              <a:rPr lang="uk-UA" sz="2700"/>
              <a:t>Мікропроектна </a:t>
            </a:r>
          </a:p>
          <a:p>
            <a:pPr algn="ctr"/>
            <a:r>
              <a:rPr lang="uk-UA" sz="2700"/>
              <a:t>пропозиція</a:t>
            </a:r>
          </a:p>
        </p:txBody>
      </p:sp>
      <p:sp>
        <p:nvSpPr>
          <p:cNvPr id="88073" name="AutoShape 10"/>
          <p:cNvSpPr>
            <a:spLocks noChangeArrowheads="1"/>
          </p:cNvSpPr>
          <p:nvPr/>
        </p:nvSpPr>
        <p:spPr bwMode="auto">
          <a:xfrm>
            <a:off x="6516688" y="4365625"/>
            <a:ext cx="2376487" cy="863600"/>
          </a:xfrm>
          <a:prstGeom prst="flowChartAlternateProcess">
            <a:avLst/>
          </a:prstGeom>
          <a:solidFill>
            <a:schemeClr val="accent1"/>
          </a:solidFill>
          <a:ln w="9525">
            <a:solidFill>
              <a:schemeClr val="tx1"/>
            </a:solidFill>
            <a:miter lim="800000"/>
            <a:headEnd/>
            <a:tailEnd/>
          </a:ln>
        </p:spPr>
        <p:txBody>
          <a:bodyPr wrap="none" anchor="ctr"/>
          <a:lstStyle/>
          <a:p>
            <a:pPr algn="ctr"/>
            <a:r>
              <a:rPr lang="uk-UA" sz="2700"/>
              <a:t>Которис </a:t>
            </a:r>
          </a:p>
          <a:p>
            <a:pPr algn="ctr"/>
            <a:r>
              <a:rPr lang="uk-UA" sz="2700"/>
              <a:t>проекту</a:t>
            </a:r>
          </a:p>
        </p:txBody>
      </p:sp>
      <p:sp>
        <p:nvSpPr>
          <p:cNvPr id="88074" name="AutoShape 11"/>
          <p:cNvSpPr>
            <a:spLocks noChangeArrowheads="1"/>
          </p:cNvSpPr>
          <p:nvPr/>
        </p:nvSpPr>
        <p:spPr bwMode="auto">
          <a:xfrm rot="905016">
            <a:off x="5292725" y="4508500"/>
            <a:ext cx="1008063" cy="504825"/>
          </a:xfrm>
          <a:prstGeom prst="notchedRightArrow">
            <a:avLst>
              <a:gd name="adj1" fmla="val 50000"/>
              <a:gd name="adj2" fmla="val 49921"/>
            </a:avLst>
          </a:prstGeom>
          <a:solidFill>
            <a:schemeClr val="accent1"/>
          </a:solidFill>
          <a:ln w="9525">
            <a:solidFill>
              <a:schemeClr val="tx1"/>
            </a:solidFill>
            <a:miter lim="800000"/>
            <a:headEnd/>
            <a:tailEnd/>
          </a:ln>
        </p:spPr>
        <p:txBody>
          <a:bodyPr wrap="none" anchor="ctr"/>
          <a:lstStyle/>
          <a:p>
            <a:endParaRPr lang="uk-UA"/>
          </a:p>
        </p:txBody>
      </p:sp>
      <p:sp>
        <p:nvSpPr>
          <p:cNvPr id="88075" name="AutoShape 12"/>
          <p:cNvSpPr>
            <a:spLocks noChangeArrowheads="1"/>
          </p:cNvSpPr>
          <p:nvPr/>
        </p:nvSpPr>
        <p:spPr bwMode="auto">
          <a:xfrm rot="2134816">
            <a:off x="4716463" y="4724400"/>
            <a:ext cx="1008062" cy="504825"/>
          </a:xfrm>
          <a:prstGeom prst="notchedRightArrow">
            <a:avLst>
              <a:gd name="adj1" fmla="val 50000"/>
              <a:gd name="adj2" fmla="val 49921"/>
            </a:avLst>
          </a:prstGeom>
          <a:solidFill>
            <a:schemeClr val="accent1"/>
          </a:solidFill>
          <a:ln w="9525">
            <a:solidFill>
              <a:schemeClr val="tx1"/>
            </a:solidFill>
            <a:miter lim="800000"/>
            <a:headEnd/>
            <a:tailEnd/>
          </a:ln>
        </p:spPr>
        <p:txBody>
          <a:bodyPr wrap="none" anchor="ctr"/>
          <a:lstStyle/>
          <a:p>
            <a:endParaRPr lang="uk-UA"/>
          </a:p>
        </p:txBody>
      </p:sp>
      <p:sp>
        <p:nvSpPr>
          <p:cNvPr id="88076" name="AutoShape 13"/>
          <p:cNvSpPr>
            <a:spLocks noChangeArrowheads="1"/>
          </p:cNvSpPr>
          <p:nvPr/>
        </p:nvSpPr>
        <p:spPr bwMode="auto">
          <a:xfrm rot="8636386">
            <a:off x="3708400" y="4724400"/>
            <a:ext cx="1008063" cy="504825"/>
          </a:xfrm>
          <a:prstGeom prst="notchedRightArrow">
            <a:avLst>
              <a:gd name="adj1" fmla="val 50000"/>
              <a:gd name="adj2" fmla="val 49921"/>
            </a:avLst>
          </a:prstGeom>
          <a:solidFill>
            <a:schemeClr val="accent1"/>
          </a:solidFill>
          <a:ln w="9525">
            <a:solidFill>
              <a:schemeClr val="tx1"/>
            </a:solidFill>
            <a:miter lim="800000"/>
            <a:headEnd/>
            <a:tailEnd/>
          </a:ln>
        </p:spPr>
        <p:txBody>
          <a:bodyPr wrap="none" anchor="ctr"/>
          <a:lstStyle/>
          <a:p>
            <a:endParaRPr lang="uk-UA"/>
          </a:p>
        </p:txBody>
      </p:sp>
      <p:sp>
        <p:nvSpPr>
          <p:cNvPr id="88077" name="AutoShape 14"/>
          <p:cNvSpPr>
            <a:spLocks noChangeArrowheads="1"/>
          </p:cNvSpPr>
          <p:nvPr/>
        </p:nvSpPr>
        <p:spPr bwMode="auto">
          <a:xfrm rot="9705233">
            <a:off x="3132138" y="4508500"/>
            <a:ext cx="1008062" cy="504825"/>
          </a:xfrm>
          <a:prstGeom prst="notchedRightArrow">
            <a:avLst>
              <a:gd name="adj1" fmla="val 50000"/>
              <a:gd name="adj2" fmla="val 49921"/>
            </a:avLst>
          </a:prstGeom>
          <a:solidFill>
            <a:schemeClr val="accent1"/>
          </a:solidFill>
          <a:ln w="9525">
            <a:solidFill>
              <a:schemeClr val="tx1"/>
            </a:solidFill>
            <a:miter lim="800000"/>
            <a:headEnd/>
            <a:tailEnd/>
          </a:ln>
        </p:spPr>
        <p:txBody>
          <a:bodyPr wrap="none" anchor="ctr"/>
          <a:lstStyle/>
          <a:p>
            <a:endParaRPr lang="uk-UA"/>
          </a:p>
        </p:txBody>
      </p:sp>
    </p:spTree>
  </p:cSld>
  <p:clrMapOvr>
    <a:masterClrMapping/>
  </p:clrMapOvr>
  <p:transition>
    <p:sndAc>
      <p:stSnd>
        <p:snd r:embed="rId2" name="chimes.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p:nvPr>
        </p:nvSpPr>
        <p:spPr/>
        <p:txBody>
          <a:bodyPr/>
          <a:lstStyle/>
          <a:p>
            <a:endParaRPr lang="uk-UA" smtClean="0"/>
          </a:p>
        </p:txBody>
      </p:sp>
      <p:sp>
        <p:nvSpPr>
          <p:cNvPr id="89090" name="Rectangle 3"/>
          <p:cNvSpPr>
            <a:spLocks noGrp="1"/>
          </p:cNvSpPr>
          <p:nvPr>
            <p:ph type="body" idx="1"/>
          </p:nvPr>
        </p:nvSpPr>
        <p:spPr/>
        <p:txBody>
          <a:bodyPr/>
          <a:lstStyle/>
          <a:p>
            <a:endParaRPr lang="uk-UA" smtClean="0"/>
          </a:p>
        </p:txBody>
      </p:sp>
      <p:pic>
        <p:nvPicPr>
          <p:cNvPr id="89091" name="Picture 2" descr="C:\Users\Ryslan\Desktop\общее\школа\картинки\yellow13.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9092" name="TextBox 2"/>
          <p:cNvSpPr txBox="1">
            <a:spLocks noChangeArrowheads="1"/>
          </p:cNvSpPr>
          <p:nvPr/>
        </p:nvSpPr>
        <p:spPr bwMode="auto">
          <a:xfrm>
            <a:off x="323850" y="549275"/>
            <a:ext cx="8496300" cy="1433513"/>
          </a:xfrm>
          <a:prstGeom prst="rect">
            <a:avLst/>
          </a:prstGeom>
          <a:noFill/>
          <a:ln w="9525">
            <a:noFill/>
            <a:miter lim="800000"/>
            <a:headEnd/>
            <a:tailEnd/>
          </a:ln>
        </p:spPr>
        <p:txBody>
          <a:bodyPr>
            <a:spAutoFit/>
          </a:bodyPr>
          <a:lstStyle/>
          <a:p>
            <a:r>
              <a:rPr lang="uk-UA" sz="3200">
                <a:latin typeface="Times New Roman" pitchFamily="18" charset="0"/>
              </a:rPr>
              <a:t>     </a:t>
            </a:r>
            <a:r>
              <a:rPr lang="uk-UA" sz="2800">
                <a:latin typeface="Times New Roman" pitchFamily="18" charset="0"/>
              </a:rPr>
              <a:t>В грудні громадська організація вдруге буде брати участь в конкурсі обласних мікропроектів з напрямку “Перекриття школи”.</a:t>
            </a:r>
          </a:p>
        </p:txBody>
      </p:sp>
      <p:sp>
        <p:nvSpPr>
          <p:cNvPr id="89093" name="AutoShape 6"/>
          <p:cNvSpPr>
            <a:spLocks noChangeArrowheads="1"/>
          </p:cNvSpPr>
          <p:nvPr/>
        </p:nvSpPr>
        <p:spPr bwMode="auto">
          <a:xfrm>
            <a:off x="3203575" y="2565400"/>
            <a:ext cx="2881313" cy="1079500"/>
          </a:xfrm>
          <a:prstGeom prst="flowChartPreparation">
            <a:avLst/>
          </a:prstGeom>
          <a:solidFill>
            <a:schemeClr val="accent1"/>
          </a:solidFill>
          <a:ln w="9525">
            <a:solidFill>
              <a:schemeClr val="tx1"/>
            </a:solidFill>
            <a:miter lim="800000"/>
            <a:headEnd/>
            <a:tailEnd/>
          </a:ln>
        </p:spPr>
        <p:txBody>
          <a:bodyPr wrap="none" anchor="ctr"/>
          <a:lstStyle/>
          <a:p>
            <a:pPr algn="ctr"/>
            <a:r>
              <a:rPr lang="uk-UA" sz="2400" b="1"/>
              <a:t>ПЕРЕКРИТТЯ </a:t>
            </a:r>
          </a:p>
          <a:p>
            <a:pPr algn="ctr"/>
            <a:r>
              <a:rPr lang="uk-UA" sz="2400" b="1"/>
              <a:t>ШКОЛИ</a:t>
            </a:r>
          </a:p>
        </p:txBody>
      </p:sp>
      <p:sp>
        <p:nvSpPr>
          <p:cNvPr id="89094" name="AutoShape 12"/>
          <p:cNvSpPr>
            <a:spLocks noChangeArrowheads="1"/>
          </p:cNvSpPr>
          <p:nvPr/>
        </p:nvSpPr>
        <p:spPr bwMode="auto">
          <a:xfrm>
            <a:off x="323850" y="3573463"/>
            <a:ext cx="2665413" cy="1368425"/>
          </a:xfrm>
          <a:prstGeom prst="flowChartAlternateProcess">
            <a:avLst/>
          </a:prstGeom>
          <a:solidFill>
            <a:schemeClr val="accent1"/>
          </a:solidFill>
          <a:ln w="9525">
            <a:solidFill>
              <a:schemeClr val="tx1"/>
            </a:solidFill>
            <a:miter lim="800000"/>
            <a:headEnd/>
            <a:tailEnd/>
          </a:ln>
        </p:spPr>
        <p:txBody>
          <a:bodyPr wrap="none" anchor="ctr"/>
          <a:lstStyle/>
          <a:p>
            <a:pPr algn="ctr"/>
            <a:r>
              <a:rPr lang="uk-UA" sz="2400" b="1"/>
              <a:t>Мікропроектна </a:t>
            </a:r>
          </a:p>
          <a:p>
            <a:pPr algn="ctr"/>
            <a:r>
              <a:rPr lang="uk-UA" sz="2400" b="1"/>
              <a:t>пропозиція –</a:t>
            </a:r>
            <a:r>
              <a:rPr lang="uk-UA" sz="2700"/>
              <a:t> </a:t>
            </a:r>
          </a:p>
          <a:p>
            <a:pPr algn="ctr"/>
            <a:r>
              <a:rPr lang="uk-UA" sz="2700"/>
              <a:t>Є </a:t>
            </a:r>
          </a:p>
        </p:txBody>
      </p:sp>
      <p:sp>
        <p:nvSpPr>
          <p:cNvPr id="89095" name="AutoShape 13"/>
          <p:cNvSpPr>
            <a:spLocks noChangeArrowheads="1"/>
          </p:cNvSpPr>
          <p:nvPr/>
        </p:nvSpPr>
        <p:spPr bwMode="auto">
          <a:xfrm>
            <a:off x="6156325" y="3573463"/>
            <a:ext cx="2665413" cy="1368425"/>
          </a:xfrm>
          <a:prstGeom prst="flowChartAlternateProcess">
            <a:avLst/>
          </a:prstGeom>
          <a:solidFill>
            <a:schemeClr val="accent1"/>
          </a:solidFill>
          <a:ln w="9525">
            <a:solidFill>
              <a:schemeClr val="tx1"/>
            </a:solidFill>
            <a:miter lim="800000"/>
            <a:headEnd/>
            <a:tailEnd/>
          </a:ln>
        </p:spPr>
        <p:txBody>
          <a:bodyPr wrap="none" anchor="ctr"/>
          <a:lstStyle/>
          <a:p>
            <a:pPr algn="ctr"/>
            <a:r>
              <a:rPr lang="uk-UA" sz="2400" b="1"/>
              <a:t>Кошторис </a:t>
            </a:r>
          </a:p>
          <a:p>
            <a:pPr algn="ctr"/>
            <a:r>
              <a:rPr lang="uk-UA" sz="2400" b="1"/>
              <a:t>проекту–</a:t>
            </a:r>
            <a:r>
              <a:rPr lang="uk-UA" sz="2700"/>
              <a:t> </a:t>
            </a:r>
          </a:p>
          <a:p>
            <a:pPr algn="ctr"/>
            <a:r>
              <a:rPr lang="uk-UA" sz="2700"/>
              <a:t>299 928 грн.</a:t>
            </a:r>
          </a:p>
        </p:txBody>
      </p:sp>
      <p:sp>
        <p:nvSpPr>
          <p:cNvPr id="89096" name="AutoShape 14"/>
          <p:cNvSpPr>
            <a:spLocks noChangeArrowheads="1"/>
          </p:cNvSpPr>
          <p:nvPr/>
        </p:nvSpPr>
        <p:spPr bwMode="auto">
          <a:xfrm>
            <a:off x="1692275" y="5084763"/>
            <a:ext cx="2665413" cy="1368425"/>
          </a:xfrm>
          <a:prstGeom prst="flowChartAlternateProcess">
            <a:avLst/>
          </a:prstGeom>
          <a:solidFill>
            <a:schemeClr val="accent1"/>
          </a:solidFill>
          <a:ln w="9525">
            <a:solidFill>
              <a:schemeClr val="tx1"/>
            </a:solidFill>
            <a:miter lim="800000"/>
            <a:headEnd/>
            <a:tailEnd/>
          </a:ln>
        </p:spPr>
        <p:txBody>
          <a:bodyPr wrap="none" anchor="ctr"/>
          <a:lstStyle/>
          <a:p>
            <a:pPr algn="ctr"/>
            <a:r>
              <a:rPr lang="uk-UA" sz="2400" b="1"/>
              <a:t>Фінансовий </a:t>
            </a:r>
          </a:p>
          <a:p>
            <a:pPr algn="ctr"/>
            <a:r>
              <a:rPr lang="uk-UA" sz="2400" b="1"/>
              <a:t>внесок</a:t>
            </a:r>
            <a:r>
              <a:rPr lang="uk-UA"/>
              <a:t> </a:t>
            </a:r>
            <a:r>
              <a:rPr lang="uk-UA" sz="2700"/>
              <a:t>– </a:t>
            </a:r>
          </a:p>
          <a:p>
            <a:pPr algn="ctr"/>
            <a:r>
              <a:rPr lang="uk-UA" sz="2700"/>
              <a:t>24 000 грн.</a:t>
            </a:r>
          </a:p>
        </p:txBody>
      </p:sp>
      <p:sp>
        <p:nvSpPr>
          <p:cNvPr id="89097" name="AutoShape 15"/>
          <p:cNvSpPr>
            <a:spLocks noChangeArrowheads="1"/>
          </p:cNvSpPr>
          <p:nvPr/>
        </p:nvSpPr>
        <p:spPr bwMode="auto">
          <a:xfrm>
            <a:off x="4787900" y="5084763"/>
            <a:ext cx="2665413" cy="1368425"/>
          </a:xfrm>
          <a:prstGeom prst="flowChartAlternateProcess">
            <a:avLst/>
          </a:prstGeom>
          <a:solidFill>
            <a:schemeClr val="accent1"/>
          </a:solidFill>
          <a:ln w="9525">
            <a:solidFill>
              <a:schemeClr val="tx1"/>
            </a:solidFill>
            <a:miter lim="800000"/>
            <a:headEnd/>
            <a:tailEnd/>
          </a:ln>
        </p:spPr>
        <p:txBody>
          <a:bodyPr wrap="none" anchor="ctr"/>
          <a:lstStyle/>
          <a:p>
            <a:pPr algn="ctr"/>
            <a:r>
              <a:rPr lang="uk-UA" sz="2400" b="1"/>
              <a:t>Нефінансовий </a:t>
            </a:r>
          </a:p>
          <a:p>
            <a:pPr algn="ctr"/>
            <a:r>
              <a:rPr lang="uk-UA" sz="2400" b="1"/>
              <a:t>внесок</a:t>
            </a:r>
            <a:r>
              <a:rPr lang="uk-UA" sz="2700"/>
              <a:t> – </a:t>
            </a:r>
          </a:p>
          <a:p>
            <a:pPr algn="ctr"/>
            <a:r>
              <a:rPr lang="uk-UA" sz="2700"/>
              <a:t>21 443 грн. </a:t>
            </a:r>
          </a:p>
        </p:txBody>
      </p:sp>
      <p:sp>
        <p:nvSpPr>
          <p:cNvPr id="89098" name="AutoShape 16"/>
          <p:cNvSpPr>
            <a:spLocks noChangeArrowheads="1"/>
          </p:cNvSpPr>
          <p:nvPr/>
        </p:nvSpPr>
        <p:spPr bwMode="auto">
          <a:xfrm rot="-9434745">
            <a:off x="4140200" y="3933825"/>
            <a:ext cx="360363" cy="935038"/>
          </a:xfrm>
          <a:prstGeom prst="upArrow">
            <a:avLst>
              <a:gd name="adj1" fmla="val 50000"/>
              <a:gd name="adj2" fmla="val 64868"/>
            </a:avLst>
          </a:prstGeom>
          <a:solidFill>
            <a:schemeClr val="accent1"/>
          </a:solidFill>
          <a:ln w="9525">
            <a:solidFill>
              <a:schemeClr val="tx1"/>
            </a:solidFill>
            <a:miter lim="800000"/>
            <a:headEnd/>
            <a:tailEnd/>
          </a:ln>
        </p:spPr>
        <p:txBody>
          <a:bodyPr wrap="none" anchor="ctr"/>
          <a:lstStyle/>
          <a:p>
            <a:endParaRPr lang="uk-UA"/>
          </a:p>
        </p:txBody>
      </p:sp>
      <p:sp>
        <p:nvSpPr>
          <p:cNvPr id="89099" name="AutoShape 17"/>
          <p:cNvSpPr>
            <a:spLocks noChangeArrowheads="1"/>
          </p:cNvSpPr>
          <p:nvPr/>
        </p:nvSpPr>
        <p:spPr bwMode="auto">
          <a:xfrm rot="9711118">
            <a:off x="4787900" y="3933825"/>
            <a:ext cx="360363" cy="935038"/>
          </a:xfrm>
          <a:prstGeom prst="upArrow">
            <a:avLst>
              <a:gd name="adj1" fmla="val 50000"/>
              <a:gd name="adj2" fmla="val 64868"/>
            </a:avLst>
          </a:prstGeom>
          <a:solidFill>
            <a:schemeClr val="accent1"/>
          </a:solidFill>
          <a:ln w="9525">
            <a:solidFill>
              <a:schemeClr val="tx1"/>
            </a:solidFill>
            <a:miter lim="800000"/>
            <a:headEnd/>
            <a:tailEnd/>
          </a:ln>
        </p:spPr>
        <p:txBody>
          <a:bodyPr wrap="none" anchor="ctr"/>
          <a:lstStyle/>
          <a:p>
            <a:endParaRPr lang="uk-UA"/>
          </a:p>
        </p:txBody>
      </p:sp>
      <p:sp>
        <p:nvSpPr>
          <p:cNvPr id="89100" name="AutoShape 18"/>
          <p:cNvSpPr>
            <a:spLocks noChangeArrowheads="1"/>
          </p:cNvSpPr>
          <p:nvPr/>
        </p:nvSpPr>
        <p:spPr bwMode="auto">
          <a:xfrm rot="-6936769">
            <a:off x="3563938" y="3717925"/>
            <a:ext cx="360362" cy="935038"/>
          </a:xfrm>
          <a:prstGeom prst="upArrow">
            <a:avLst>
              <a:gd name="adj1" fmla="val 50000"/>
              <a:gd name="adj2" fmla="val 64868"/>
            </a:avLst>
          </a:prstGeom>
          <a:solidFill>
            <a:schemeClr val="accent1"/>
          </a:solidFill>
          <a:ln w="9525">
            <a:solidFill>
              <a:schemeClr val="tx1"/>
            </a:solidFill>
            <a:miter lim="800000"/>
            <a:headEnd/>
            <a:tailEnd/>
          </a:ln>
        </p:spPr>
        <p:txBody>
          <a:bodyPr wrap="none" anchor="ctr"/>
          <a:lstStyle/>
          <a:p>
            <a:endParaRPr lang="uk-UA"/>
          </a:p>
        </p:txBody>
      </p:sp>
      <p:sp>
        <p:nvSpPr>
          <p:cNvPr id="89101" name="AutoShape 19"/>
          <p:cNvSpPr>
            <a:spLocks noChangeArrowheads="1"/>
          </p:cNvSpPr>
          <p:nvPr/>
        </p:nvSpPr>
        <p:spPr bwMode="auto">
          <a:xfrm rot="7340050">
            <a:off x="5364162" y="3789363"/>
            <a:ext cx="360363" cy="935038"/>
          </a:xfrm>
          <a:prstGeom prst="upArrow">
            <a:avLst>
              <a:gd name="adj1" fmla="val 50000"/>
              <a:gd name="adj2" fmla="val 64868"/>
            </a:avLst>
          </a:prstGeom>
          <a:solidFill>
            <a:schemeClr val="accent1"/>
          </a:solidFill>
          <a:ln w="9525">
            <a:solidFill>
              <a:schemeClr val="tx1"/>
            </a:solidFill>
            <a:miter lim="800000"/>
            <a:headEnd/>
            <a:tailEnd/>
          </a:ln>
        </p:spPr>
        <p:txBody>
          <a:bodyPr wrap="none" anchor="ctr"/>
          <a:lstStyle/>
          <a:p>
            <a:endParaRPr lang="uk-UA"/>
          </a:p>
        </p:txBody>
      </p:sp>
    </p:spTree>
  </p:cSld>
  <p:clrMapOvr>
    <a:masterClrMapping/>
  </p:clrMapOvr>
  <p:transition>
    <p:sndAc>
      <p:stSnd>
        <p:snd r:embed="rId2" name="chimes.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idx="4294967295"/>
          </p:nvPr>
        </p:nvSpPr>
        <p:spPr/>
        <p:txBody>
          <a:bodyPr/>
          <a:lstStyle/>
          <a:p>
            <a:endParaRPr lang="uk-UA" smtClean="0"/>
          </a:p>
        </p:txBody>
      </p:sp>
      <p:sp>
        <p:nvSpPr>
          <p:cNvPr id="90114" name="Rectangle 3"/>
          <p:cNvSpPr>
            <a:spLocks noGrp="1"/>
          </p:cNvSpPr>
          <p:nvPr>
            <p:ph type="body" idx="4294967295"/>
          </p:nvPr>
        </p:nvSpPr>
        <p:spPr/>
        <p:txBody>
          <a:bodyPr/>
          <a:lstStyle/>
          <a:p>
            <a:r>
              <a:rPr lang="uk-UA" b="1" smtClean="0"/>
              <a:t>24 000 грн.</a:t>
            </a:r>
          </a:p>
        </p:txBody>
      </p:sp>
      <p:pic>
        <p:nvPicPr>
          <p:cNvPr id="90115" name="Picture 2" descr="C:\Users\Ryslan\Desktop\общее\школа\картинки\yellow13.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0116" name="WordArt 8"/>
          <p:cNvSpPr>
            <a:spLocks noChangeArrowheads="1" noChangeShapeType="1" noTextEdit="1"/>
          </p:cNvSpPr>
          <p:nvPr/>
        </p:nvSpPr>
        <p:spPr bwMode="auto">
          <a:xfrm>
            <a:off x="1835150" y="1196975"/>
            <a:ext cx="5616575" cy="1047750"/>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Кошти організації</a:t>
            </a:r>
          </a:p>
          <a:p>
            <a:pPr algn="ctr"/>
            <a:r>
              <a:rPr lang="uk-UA" sz="3600" kern="10">
                <a:ln w="9525">
                  <a:solidFill>
                    <a:srgbClr val="000000"/>
                  </a:solidFill>
                  <a:round/>
                  <a:headEnd/>
                  <a:tailEnd/>
                </a:ln>
                <a:solidFill>
                  <a:srgbClr val="000000"/>
                </a:solidFill>
                <a:latin typeface="Arial"/>
                <a:cs typeface="Arial"/>
              </a:rPr>
              <a:t>станом на 01.12.17р.</a:t>
            </a:r>
          </a:p>
        </p:txBody>
      </p:sp>
      <p:sp>
        <p:nvSpPr>
          <p:cNvPr id="90117" name="AutoShape 9"/>
          <p:cNvSpPr>
            <a:spLocks noChangeArrowheads="1"/>
          </p:cNvSpPr>
          <p:nvPr/>
        </p:nvSpPr>
        <p:spPr bwMode="auto">
          <a:xfrm>
            <a:off x="3132138" y="2349500"/>
            <a:ext cx="3240087" cy="1223963"/>
          </a:xfrm>
          <a:prstGeom prst="downArrowCallout">
            <a:avLst>
              <a:gd name="adj1" fmla="val 66180"/>
              <a:gd name="adj2" fmla="val 66180"/>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uk-UA" sz="2400" b="1"/>
              <a:t>24 000 грн</a:t>
            </a:r>
          </a:p>
          <a:p>
            <a:pPr algn="ctr"/>
            <a:r>
              <a:rPr lang="uk-UA" sz="2400" i="1"/>
              <a:t>станом на 15.02.17р.</a:t>
            </a:r>
          </a:p>
        </p:txBody>
      </p:sp>
      <p:sp>
        <p:nvSpPr>
          <p:cNvPr id="90118" name="AutoShape 11"/>
          <p:cNvSpPr>
            <a:spLocks noChangeArrowheads="1"/>
          </p:cNvSpPr>
          <p:nvPr/>
        </p:nvSpPr>
        <p:spPr bwMode="auto">
          <a:xfrm>
            <a:off x="3779838" y="3716338"/>
            <a:ext cx="2016125" cy="1008062"/>
          </a:xfrm>
          <a:prstGeom prst="downArrowCallout">
            <a:avLst>
              <a:gd name="adj1" fmla="val 50000"/>
              <a:gd name="adj2" fmla="val 50000"/>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uk-UA" sz="2400" b="1"/>
              <a:t>ДЕПОЗИТ</a:t>
            </a:r>
            <a:endParaRPr lang="uk-UA" sz="2400" i="1"/>
          </a:p>
        </p:txBody>
      </p:sp>
      <p:sp>
        <p:nvSpPr>
          <p:cNvPr id="90119" name="AutoShape 13"/>
          <p:cNvSpPr>
            <a:spLocks noChangeArrowheads="1"/>
          </p:cNvSpPr>
          <p:nvPr/>
        </p:nvSpPr>
        <p:spPr bwMode="auto">
          <a:xfrm>
            <a:off x="3059113" y="4868863"/>
            <a:ext cx="3529012" cy="10080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uk-UA" sz="2400" b="1"/>
              <a:t>26 116 грн.</a:t>
            </a:r>
          </a:p>
          <a:p>
            <a:pPr algn="ctr"/>
            <a:r>
              <a:rPr lang="uk-UA" sz="2400" i="1"/>
              <a:t>станом на 01.12.17р.</a:t>
            </a:r>
          </a:p>
        </p:txBody>
      </p:sp>
    </p:spTree>
  </p:cSld>
  <p:clrMapOvr>
    <a:masterClrMapping/>
  </p:clrMapOvr>
  <p:transition>
    <p:wheel spokes="8"/>
    <p:sndAc>
      <p:stSnd>
        <p:snd r:embed="rId2" name="chimes.wav"/>
      </p:stSnd>
    </p:sndAc>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Rectangle 2"/>
          <p:cNvSpPr>
            <a:spLocks noGrp="1"/>
          </p:cNvSpPr>
          <p:nvPr>
            <p:ph type="title"/>
          </p:nvPr>
        </p:nvSpPr>
        <p:spPr/>
        <p:txBody>
          <a:bodyPr/>
          <a:lstStyle/>
          <a:p>
            <a:endParaRPr lang="uk-UA" smtClean="0"/>
          </a:p>
        </p:txBody>
      </p:sp>
      <p:sp>
        <p:nvSpPr>
          <p:cNvPr id="89090" name="Rectangle 3"/>
          <p:cNvSpPr>
            <a:spLocks noGrp="1"/>
          </p:cNvSpPr>
          <p:nvPr>
            <p:ph type="body" idx="1"/>
          </p:nvPr>
        </p:nvSpPr>
        <p:spPr/>
        <p:txBody>
          <a:bodyPr/>
          <a:lstStyle/>
          <a:p>
            <a:endParaRPr lang="uk-UA" smtClean="0"/>
          </a:p>
        </p:txBody>
      </p:sp>
      <p:pic>
        <p:nvPicPr>
          <p:cNvPr id="91139" name="Picture 4" descr="E:\Новая папка\рамки. анімація\Фони для презентацій\5-34.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1140" name="WordArt 5"/>
          <p:cNvSpPr>
            <a:spLocks noChangeArrowheads="1" noChangeShapeType="1" noTextEdit="1"/>
          </p:cNvSpPr>
          <p:nvPr/>
        </p:nvSpPr>
        <p:spPr bwMode="auto">
          <a:xfrm>
            <a:off x="1331913" y="620713"/>
            <a:ext cx="6911975" cy="2952750"/>
          </a:xfrm>
          <a:prstGeom prst="rect">
            <a:avLst/>
          </a:prstGeom>
        </p:spPr>
        <p:txBody>
          <a:bodyPr wrap="none" fromWordArt="1">
            <a:prstTxWarp prst="textWave1">
              <a:avLst>
                <a:gd name="adj1" fmla="val 13005"/>
                <a:gd name="adj2" fmla="val 0"/>
              </a:avLst>
            </a:prstTxWarp>
          </a:bodyPr>
          <a:lstStyle/>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Дякуємо за увагу</a:t>
            </a:r>
          </a:p>
          <a:p>
            <a:pPr algn="ctr"/>
            <a:r>
              <a:rPr lang="uk-UA"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До нових зустрічей</a:t>
            </a:r>
          </a:p>
        </p:txBody>
      </p:sp>
      <p:pic>
        <p:nvPicPr>
          <p:cNvPr id="91141" name="Picture 3" descr="C:\Users\Ryslan\Desktop\общее\школа\картинки\ucheniki_w450_h468.jpg">
            <a:hlinkClick r:id="" action="ppaction://noaction">
              <a:snd r:embed="rId4" name="chimes.wav"/>
            </a:hlinkClick>
          </p:cNvPr>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2268538" y="3573463"/>
            <a:ext cx="3959225" cy="3062287"/>
          </a:xfrm>
          <a:prstGeom prst="rect">
            <a:avLst/>
          </a:prstGeom>
          <a:noFill/>
          <a:ln w="9525">
            <a:noFill/>
            <a:miter lim="800000"/>
            <a:headEnd/>
            <a:tailEnd/>
          </a:ln>
        </p:spPr>
      </p:pic>
    </p:spTree>
  </p:cSld>
  <p:clrMapOvr>
    <a:masterClrMapping/>
  </p:clrMapOvr>
  <p:transition spd="med">
    <p:split dir="in"/>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nodePh="1">
                                  <p:stCondLst>
                                    <p:cond delay="0"/>
                                  </p:stCondLst>
                                  <p:endCondLst>
                                    <p:cond evt="begin" delay="0">
                                      <p:tn val="5"/>
                                    </p:cond>
                                  </p:endCondLst>
                                  <p:childTnLst>
                                    <p:set>
                                      <p:cBhvr rctx="PPT">
                                        <p:cTn id="6" dur="indefinite"/>
                                        <p:tgtEl>
                                          <p:spTgt spid="89090">
                                            <p:txEl>
                                              <p:pRg st="0" end="0"/>
                                            </p:txEl>
                                          </p:spTgt>
                                        </p:tgtEl>
                                        <p:attrNameLst>
                                          <p:attrName>style.opacity</p:attrName>
                                        </p:attrNameLst>
                                      </p:cBhvr>
                                      <p:to>
                                        <p:strVal val="0.25"/>
                                      </p:to>
                                    </p:set>
                                    <p:animEffect filter="image" prLst="opacity: 0.25">
                                      <p:cBhvr rctx="IE">
                                        <p:cTn id="7" dur="indefinite"/>
                                        <p:tgtEl>
                                          <p:spTgt spid="890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nodePh="1">
                                  <p:stCondLst>
                                    <p:cond delay="0"/>
                                  </p:stCondLst>
                                  <p:endCondLst>
                                    <p:cond evt="onNext" delay="0">
                                      <p:tgtEl>
                                        <p:sldTgt/>
                                      </p:tgtEl>
                                    </p:cond>
                                    <p:cond evt="begin" delay="0">
                                      <p:tn val="10"/>
                                    </p:cond>
                                  </p:endCondLst>
                                  <p:childTnLst>
                                    <p:set>
                                      <p:cBhvr rctx="PPT">
                                        <p:cTn id="11" dur="indefinite"/>
                                        <p:tgtEl>
                                          <p:spTgt spid="89090">
                                            <p:txEl>
                                              <p:pRg st="0" end="0"/>
                                            </p:txEl>
                                          </p:spTgt>
                                        </p:tgtEl>
                                        <p:attrNameLst>
                                          <p:attrName>style.opacity</p:attrName>
                                        </p:attrNameLst>
                                      </p:cBhvr>
                                      <p:to>
                                        <p:strVal val="1.0"/>
                                      </p:to>
                                    </p:set>
                                    <p:animEffect filter="image" prLst="opacity: 1.0">
                                      <p:cBhvr rctx="IE">
                                        <p:cTn id="12" dur="indefinite"/>
                                        <p:tgtEl>
                                          <p:spTgt spid="890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allAtOnce"/>
      <p:bldP spid="89090"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7410" name="Picture 2" descr="C:\Users\Ryslan\Desktop\общее\школа\картинки\vopros-otvet.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580063" y="2420938"/>
            <a:ext cx="3095625" cy="3600450"/>
          </a:xfrm>
          <a:prstGeom prst="rect">
            <a:avLst/>
          </a:prstGeom>
          <a:noFill/>
          <a:ln w="9525">
            <a:noFill/>
            <a:miter lim="800000"/>
            <a:headEnd/>
            <a:tailEnd/>
          </a:ln>
        </p:spPr>
      </p:pic>
      <p:sp>
        <p:nvSpPr>
          <p:cNvPr id="17411" name="Rectangle 7"/>
          <p:cNvSpPr>
            <a:spLocks noGrp="1"/>
          </p:cNvSpPr>
          <p:nvPr>
            <p:ph type="title" idx="4294967295"/>
          </p:nvPr>
        </p:nvSpPr>
        <p:spPr/>
        <p:txBody>
          <a:bodyPr/>
          <a:lstStyle/>
          <a:p>
            <a:r>
              <a:rPr lang="uk-UA" b="1" smtClean="0">
                <a:latin typeface="Times New Roman" pitchFamily="18" charset="0"/>
              </a:rPr>
              <a:t>Мета виховання дітей в школі</a:t>
            </a:r>
          </a:p>
        </p:txBody>
      </p:sp>
      <p:sp>
        <p:nvSpPr>
          <p:cNvPr id="17412" name="Rectangle 8"/>
          <p:cNvSpPr>
            <a:spLocks noGrp="1"/>
          </p:cNvSpPr>
          <p:nvPr>
            <p:ph type="body" idx="4294967295"/>
          </p:nvPr>
        </p:nvSpPr>
        <p:spPr>
          <a:xfrm>
            <a:off x="457200" y="1628775"/>
            <a:ext cx="6202363" cy="4679950"/>
          </a:xfrm>
        </p:spPr>
        <p:txBody>
          <a:bodyPr/>
          <a:lstStyle/>
          <a:p>
            <a:pPr>
              <a:lnSpc>
                <a:spcPct val="80000"/>
              </a:lnSpc>
            </a:pPr>
            <a:r>
              <a:rPr lang="uk-UA" sz="2400" b="1" smtClean="0">
                <a:latin typeface="Times New Roman" pitchFamily="18" charset="0"/>
              </a:rPr>
              <a:t>Освітня мета.</a:t>
            </a:r>
            <a:r>
              <a:rPr lang="uk-UA" sz="2400" smtClean="0">
                <a:latin typeface="Times New Roman" pitchFamily="18" charset="0"/>
              </a:rPr>
              <a:t> Спрямована на освітній процес дітей, їх всебічний інтелектуальний розвиток;</a:t>
            </a:r>
          </a:p>
          <a:p>
            <a:pPr>
              <a:lnSpc>
                <a:spcPct val="80000"/>
              </a:lnSpc>
            </a:pPr>
            <a:r>
              <a:rPr lang="uk-UA" sz="2400" b="1" smtClean="0">
                <a:latin typeface="Times New Roman" pitchFamily="18" charset="0"/>
              </a:rPr>
              <a:t>Соціальна мета.</a:t>
            </a:r>
            <a:r>
              <a:rPr lang="uk-UA" sz="2400" smtClean="0">
                <a:latin typeface="Times New Roman" pitchFamily="18" charset="0"/>
              </a:rPr>
              <a:t> Процес навчання в школі нерозривно пов'язаний з соціальною адаптацією дитини;</a:t>
            </a:r>
          </a:p>
          <a:p>
            <a:pPr>
              <a:lnSpc>
                <a:spcPct val="80000"/>
              </a:lnSpc>
            </a:pPr>
            <a:r>
              <a:rPr lang="uk-UA" sz="2400" b="1" smtClean="0">
                <a:latin typeface="Times New Roman" pitchFamily="18" charset="0"/>
              </a:rPr>
              <a:t>Адаптивна мета.</a:t>
            </a:r>
            <a:r>
              <a:rPr lang="uk-UA" sz="2400" smtClean="0">
                <a:latin typeface="Times New Roman" pitchFamily="18" charset="0"/>
              </a:rPr>
              <a:t> Діти, навчаючись у школі, готуються до початку дорослого життя в соціумі;</a:t>
            </a:r>
          </a:p>
          <a:p>
            <a:pPr>
              <a:lnSpc>
                <a:spcPct val="80000"/>
              </a:lnSpc>
            </a:pPr>
            <a:r>
              <a:rPr lang="uk-UA" sz="2400" b="1" smtClean="0">
                <a:latin typeface="Times New Roman" pitchFamily="18" charset="0"/>
              </a:rPr>
              <a:t>Педагогічна мета.</a:t>
            </a:r>
            <a:r>
              <a:rPr lang="uk-UA" sz="2400" smtClean="0">
                <a:latin typeface="Times New Roman" pitchFamily="18" charset="0"/>
              </a:rPr>
              <a:t> У школі дитина осягає такі поняття, як культура поведінки, моральність, аморальність, соціально прийнятну поведінку, асоціальну поведінку. </a:t>
            </a:r>
          </a:p>
        </p:txBody>
      </p:sp>
    </p:spTree>
  </p:cSld>
  <p:clrMapOvr>
    <a:masterClrMapping/>
  </p:clrMapOvr>
  <p:transition>
    <p:checker/>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4" name="TextBox 2"/>
          <p:cNvSpPr txBox="1">
            <a:spLocks noChangeArrowheads="1"/>
          </p:cNvSpPr>
          <p:nvPr/>
        </p:nvSpPr>
        <p:spPr bwMode="auto">
          <a:xfrm>
            <a:off x="971550" y="1412875"/>
            <a:ext cx="7272338" cy="4181475"/>
          </a:xfrm>
          <a:prstGeom prst="rect">
            <a:avLst/>
          </a:prstGeom>
          <a:noFill/>
          <a:ln w="9525">
            <a:noFill/>
            <a:miter lim="800000"/>
            <a:headEnd/>
            <a:tailEnd/>
          </a:ln>
        </p:spPr>
        <p:txBody>
          <a:bodyPr>
            <a:spAutoFit/>
          </a:bodyPr>
          <a:lstStyle/>
          <a:p>
            <a:r>
              <a:rPr lang="uk-UA" sz="2800">
                <a:latin typeface="Times New Roman" pitchFamily="18" charset="0"/>
              </a:rPr>
              <a:t>        У 2017-2018 н.р. в школі навчається 91 учень і 17 дітей ДНЗ. Середня наповнюва-ність по класах становить 10 учнів.</a:t>
            </a:r>
          </a:p>
          <a:p>
            <a:pPr algn="ctr"/>
            <a:r>
              <a:rPr lang="uk-UA" sz="2800" b="1">
                <a:latin typeface="Times New Roman" pitchFamily="18" charset="0"/>
              </a:rPr>
              <a:t>Кількість учнів по класах:</a:t>
            </a:r>
          </a:p>
          <a:p>
            <a:r>
              <a:rPr lang="uk-UA" sz="2600" i="1" u="sng">
                <a:latin typeface="Times New Roman" pitchFamily="18" charset="0"/>
              </a:rPr>
              <a:t>Початкова школа</a:t>
            </a:r>
            <a:r>
              <a:rPr lang="uk-UA" sz="2600" i="1">
                <a:latin typeface="Times New Roman" pitchFamily="18" charset="0"/>
              </a:rPr>
              <a:t>:                </a:t>
            </a:r>
            <a:r>
              <a:rPr lang="uk-UA" sz="2600" i="1" u="sng">
                <a:latin typeface="Times New Roman" pitchFamily="18" charset="0"/>
              </a:rPr>
              <a:t>Основна школа:</a:t>
            </a:r>
          </a:p>
          <a:p>
            <a:pPr>
              <a:buFontTx/>
              <a:buChar char="•"/>
            </a:pPr>
            <a:r>
              <a:rPr lang="ru-RU" sz="2600">
                <a:latin typeface="Times New Roman" pitchFamily="18" charset="0"/>
              </a:rPr>
              <a:t>  1-ий клас –  13 уч.              -  5-ий клас – 10 уч.</a:t>
            </a:r>
          </a:p>
          <a:p>
            <a:pPr>
              <a:buFontTx/>
              <a:buChar char="•"/>
            </a:pPr>
            <a:r>
              <a:rPr lang="ru-RU" sz="2600">
                <a:latin typeface="Times New Roman" pitchFamily="18" charset="0"/>
              </a:rPr>
              <a:t>  2-ий клас –  8 уч.                -  6-ий клас – 11 уч.</a:t>
            </a:r>
          </a:p>
          <a:p>
            <a:pPr>
              <a:buFontTx/>
              <a:buChar char="•"/>
            </a:pPr>
            <a:r>
              <a:rPr lang="ru-RU" sz="2600">
                <a:latin typeface="Times New Roman" pitchFamily="18" charset="0"/>
              </a:rPr>
              <a:t>  3-ій клас –   13 уч.              -  7-ий клас – 10 уч.</a:t>
            </a:r>
          </a:p>
          <a:p>
            <a:pPr>
              <a:buFontTx/>
              <a:buChar char="•"/>
            </a:pPr>
            <a:r>
              <a:rPr lang="ru-RU" sz="2600">
                <a:latin typeface="Times New Roman" pitchFamily="18" charset="0"/>
              </a:rPr>
              <a:t>  4-ий клас –  12 уч.              -  8-ий клас – 8 уч.</a:t>
            </a:r>
          </a:p>
          <a:p>
            <a:r>
              <a:rPr lang="ru-RU" sz="2600">
                <a:latin typeface="Times New Roman" pitchFamily="18" charset="0"/>
              </a:rPr>
              <a:t>                                                 -  9-ий клас – 6 уч.</a:t>
            </a:r>
          </a:p>
        </p:txBody>
      </p:sp>
      <p:sp>
        <p:nvSpPr>
          <p:cNvPr id="18435" name="WordArt 9"/>
          <p:cNvSpPr>
            <a:spLocks noChangeArrowheads="1" noChangeShapeType="1" noTextEdit="1"/>
          </p:cNvSpPr>
          <p:nvPr/>
        </p:nvSpPr>
        <p:spPr bwMode="auto">
          <a:xfrm>
            <a:off x="1331913" y="908050"/>
            <a:ext cx="6192837" cy="523875"/>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Наповнюваність класів</a:t>
            </a:r>
          </a:p>
        </p:txBody>
      </p:sp>
    </p:spTree>
  </p:cSld>
  <p:clrMapOvr>
    <a:masterClrMapping/>
  </p:clrMapOvr>
  <p:transition>
    <p:blinds dir="vert"/>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p:txBody>
          <a:bodyPr/>
          <a:lstStyle/>
          <a:p>
            <a:endParaRPr lang="uk-UA" smtClean="0"/>
          </a:p>
        </p:txBody>
      </p:sp>
      <p:sp>
        <p:nvSpPr>
          <p:cNvPr id="19458" name="Rectangle 3"/>
          <p:cNvSpPr>
            <a:spLocks noGrp="1"/>
          </p:cNvSpPr>
          <p:nvPr>
            <p:ph type="body" idx="4294967295"/>
          </p:nvPr>
        </p:nvSpPr>
        <p:spPr/>
        <p:txBody>
          <a:bodyPr/>
          <a:lstStyle/>
          <a:p>
            <a:endParaRPr lang="uk-UA" smtClean="0"/>
          </a:p>
        </p:txBody>
      </p:sp>
      <p:pic>
        <p:nvPicPr>
          <p:cNvPr id="19459"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60" name="WordArt 5"/>
          <p:cNvSpPr>
            <a:spLocks noChangeArrowheads="1" noChangeShapeType="1" noTextEdit="1"/>
          </p:cNvSpPr>
          <p:nvPr/>
        </p:nvSpPr>
        <p:spPr bwMode="auto">
          <a:xfrm>
            <a:off x="900113" y="836613"/>
            <a:ext cx="6964362" cy="523875"/>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Навчально-виховний процес</a:t>
            </a:r>
          </a:p>
        </p:txBody>
      </p:sp>
      <p:sp>
        <p:nvSpPr>
          <p:cNvPr id="19461" name="TextBox 4"/>
          <p:cNvSpPr txBox="1">
            <a:spLocks noChangeArrowheads="1"/>
          </p:cNvSpPr>
          <p:nvPr/>
        </p:nvSpPr>
        <p:spPr bwMode="auto">
          <a:xfrm flipH="1">
            <a:off x="762000" y="1412875"/>
            <a:ext cx="7194550" cy="4965700"/>
          </a:xfrm>
          <a:prstGeom prst="rect">
            <a:avLst/>
          </a:prstGeom>
          <a:solidFill>
            <a:schemeClr val="bg1"/>
          </a:solidFill>
          <a:ln w="9525">
            <a:noFill/>
            <a:miter lim="800000"/>
            <a:headEnd/>
            <a:tailEnd/>
          </a:ln>
        </p:spPr>
        <p:txBody>
          <a:bodyPr>
            <a:spAutoFit/>
          </a:bodyPr>
          <a:lstStyle/>
          <a:p>
            <a:r>
              <a:rPr lang="uk-UA" sz="3200">
                <a:latin typeface="Times New Roman" pitchFamily="18" charset="0"/>
              </a:rPr>
              <a:t>       У 2017-2018 н.р. навчально-виховний процес школи забезпечує 20 вчителів.</a:t>
            </a:r>
          </a:p>
          <a:p>
            <a:r>
              <a:rPr lang="uk-UA" sz="3200">
                <a:latin typeface="Times New Roman" pitchFamily="18" charset="0"/>
              </a:rPr>
              <a:t>       Результатом роботи за 2016-2017 н.р. є те, що всі учні 1-8-х класів переведені до наступних класів.</a:t>
            </a:r>
          </a:p>
          <a:p>
            <a:r>
              <a:rPr lang="uk-UA" sz="3200">
                <a:latin typeface="Times New Roman" pitchFamily="18" charset="0"/>
              </a:rPr>
              <a:t>      Всі випускники 9-го класу (15 учнів) отримали свідцтва про базову загальну середню освіту і продовжують навчатися .</a:t>
            </a:r>
          </a:p>
        </p:txBody>
      </p:sp>
    </p:spTree>
  </p:cSld>
  <p:clrMapOvr>
    <a:masterClrMapping/>
  </p:clrMapOvr>
  <p:transition>
    <p:zoom dir="in"/>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3" name="Rectangle 2"/>
          <p:cNvSpPr>
            <a:spLocks noGrp="1"/>
          </p:cNvSpPr>
          <p:nvPr>
            <p:ph type="title" idx="4294967295"/>
          </p:nvPr>
        </p:nvSpPr>
        <p:spPr/>
        <p:txBody>
          <a:bodyPr/>
          <a:lstStyle/>
          <a:p>
            <a:endParaRPr lang="uk-UA" smtClean="0"/>
          </a:p>
        </p:txBody>
      </p:sp>
      <p:sp>
        <p:nvSpPr>
          <p:cNvPr id="53264" name="Rectangle 3"/>
          <p:cNvSpPr>
            <a:spLocks noGrp="1"/>
          </p:cNvSpPr>
          <p:nvPr>
            <p:ph type="body" idx="4294967295"/>
          </p:nvPr>
        </p:nvSpPr>
        <p:spPr/>
        <p:txBody>
          <a:bodyPr/>
          <a:lstStyle/>
          <a:p>
            <a:endParaRPr lang="uk-UA" smtClean="0"/>
          </a:p>
        </p:txBody>
      </p:sp>
      <p:pic>
        <p:nvPicPr>
          <p:cNvPr id="53265" name="Picture 2" descr="C:\Users\Ryslan\Desktop\общее\школа\картинки\рамки\43303195.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53266" name="Rectangle 6"/>
          <p:cNvSpPr>
            <a:spLocks noChangeArrowheads="1"/>
          </p:cNvSpPr>
          <p:nvPr/>
        </p:nvSpPr>
        <p:spPr bwMode="auto">
          <a:xfrm>
            <a:off x="0" y="1752600"/>
            <a:ext cx="9144000" cy="0"/>
          </a:xfrm>
          <a:prstGeom prst="rect">
            <a:avLst/>
          </a:prstGeom>
          <a:noFill/>
          <a:ln w="9525">
            <a:noFill/>
            <a:miter lim="800000"/>
            <a:headEnd/>
            <a:tailEnd/>
          </a:ln>
        </p:spPr>
        <p:txBody>
          <a:bodyPr wrap="none" anchor="ctr">
            <a:spAutoFit/>
          </a:bodyPr>
          <a:lstStyle/>
          <a:p>
            <a:endParaRPr lang="uk-UA"/>
          </a:p>
        </p:txBody>
      </p:sp>
      <p:graphicFrame>
        <p:nvGraphicFramePr>
          <p:cNvPr id="53262" name="Object 14"/>
          <p:cNvGraphicFramePr>
            <a:graphicFrameLocks noChangeAspect="1"/>
          </p:cNvGraphicFramePr>
          <p:nvPr/>
        </p:nvGraphicFramePr>
        <p:xfrm>
          <a:off x="395288" y="1916113"/>
          <a:ext cx="7921625" cy="4537075"/>
        </p:xfrm>
        <a:graphic>
          <a:graphicData uri="http://schemas.openxmlformats.org/presentationml/2006/ole">
            <p:oleObj spid="_x0000_s53262" name="Диаграмма" r:id="rId5" imgW="5276850" imgH="3352800" progId="MSGraph.Chart.8">
              <p:embed/>
            </p:oleObj>
          </a:graphicData>
        </a:graphic>
      </p:graphicFrame>
      <p:sp>
        <p:nvSpPr>
          <p:cNvPr id="53267" name="WordArt 7"/>
          <p:cNvSpPr>
            <a:spLocks noChangeArrowheads="1" noChangeShapeType="1" noTextEdit="1"/>
          </p:cNvSpPr>
          <p:nvPr/>
        </p:nvSpPr>
        <p:spPr bwMode="auto">
          <a:xfrm>
            <a:off x="468313" y="908050"/>
            <a:ext cx="7740650" cy="523875"/>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Результати річного оцінювання</a:t>
            </a:r>
          </a:p>
        </p:txBody>
      </p:sp>
    </p:spTree>
  </p:cSld>
  <p:clrMapOvr>
    <a:masterClrMapping/>
  </p:clrMapOvr>
  <p:transition>
    <p:cover dir="d"/>
    <p:sndAc>
      <p:stSnd>
        <p:snd r:embed="rId3"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p:txBody>
          <a:bodyPr/>
          <a:lstStyle/>
          <a:p>
            <a:endParaRPr lang="uk-UA" smtClean="0"/>
          </a:p>
        </p:txBody>
      </p:sp>
      <p:sp>
        <p:nvSpPr>
          <p:cNvPr id="54274" name="Rectangle 3"/>
          <p:cNvSpPr>
            <a:spLocks noGrp="1"/>
          </p:cNvSpPr>
          <p:nvPr>
            <p:ph type="body" idx="4294967295"/>
          </p:nvPr>
        </p:nvSpPr>
        <p:spPr/>
        <p:txBody>
          <a:bodyPr/>
          <a:lstStyle/>
          <a:p>
            <a:endParaRPr lang="uk-UA" smtClean="0"/>
          </a:p>
        </p:txBody>
      </p:sp>
      <p:pic>
        <p:nvPicPr>
          <p:cNvPr id="54275"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4276" name="WordArt 5"/>
          <p:cNvSpPr>
            <a:spLocks noChangeArrowheads="1" noChangeShapeType="1" noTextEdit="1"/>
          </p:cNvSpPr>
          <p:nvPr/>
        </p:nvSpPr>
        <p:spPr bwMode="auto">
          <a:xfrm>
            <a:off x="1258888" y="836613"/>
            <a:ext cx="6405562" cy="523875"/>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Кращі учні школи</a:t>
            </a:r>
          </a:p>
        </p:txBody>
      </p:sp>
      <p:sp>
        <p:nvSpPr>
          <p:cNvPr id="54277" name="TextBox 2"/>
          <p:cNvSpPr txBox="1">
            <a:spLocks noChangeArrowheads="1"/>
          </p:cNvSpPr>
          <p:nvPr/>
        </p:nvSpPr>
        <p:spPr bwMode="auto">
          <a:xfrm>
            <a:off x="684213" y="1557338"/>
            <a:ext cx="7993062" cy="4032250"/>
          </a:xfrm>
          <a:prstGeom prst="rect">
            <a:avLst/>
          </a:prstGeom>
          <a:noFill/>
          <a:ln w="9525">
            <a:noFill/>
            <a:miter lim="800000"/>
            <a:headEnd/>
            <a:tailEnd/>
          </a:ln>
        </p:spPr>
        <p:txBody>
          <a:bodyPr>
            <a:spAutoFit/>
          </a:bodyPr>
          <a:lstStyle/>
          <a:p>
            <a:r>
              <a:rPr lang="uk-UA" sz="3200">
                <a:latin typeface="Times New Roman" pitchFamily="18" charset="0"/>
              </a:rPr>
              <a:t>2 кл. – Нагірнич В.;</a:t>
            </a:r>
          </a:p>
          <a:p>
            <a:r>
              <a:rPr lang="uk-UA" sz="3200">
                <a:latin typeface="Times New Roman" pitchFamily="18" charset="0"/>
              </a:rPr>
              <a:t>3 кл. – Германчак О., Федьків С., Юськів А.;</a:t>
            </a:r>
          </a:p>
          <a:p>
            <a:r>
              <a:rPr lang="uk-UA" sz="3200">
                <a:latin typeface="Times New Roman" pitchFamily="18" charset="0"/>
              </a:rPr>
              <a:t>4 кл. – Волошин М., Демків М.;</a:t>
            </a:r>
          </a:p>
          <a:p>
            <a:r>
              <a:rPr lang="uk-UA" sz="3200">
                <a:latin typeface="Times New Roman" pitchFamily="18" charset="0"/>
              </a:rPr>
              <a:t>5 кл. – Дзюринець Р., Герб</a:t>
            </a:r>
            <a:r>
              <a:rPr lang="ar-SA" sz="3200">
                <a:latin typeface="Times New Roman" pitchFamily="18" charset="0"/>
                <a:cs typeface="Times New Roman" pitchFamily="18" charset="0"/>
              </a:rPr>
              <a:t>ۥ</a:t>
            </a:r>
            <a:r>
              <a:rPr lang="uk-UA" sz="3200">
                <a:latin typeface="Times New Roman" pitchFamily="18" charset="0"/>
                <a:cs typeface="Times New Roman" pitchFamily="18" charset="0"/>
              </a:rPr>
              <a:t>як В., Свищ В;</a:t>
            </a:r>
          </a:p>
          <a:p>
            <a:r>
              <a:rPr lang="uk-UA" sz="3200">
                <a:latin typeface="Times New Roman" pitchFamily="18" charset="0"/>
                <a:cs typeface="Times New Roman" pitchFamily="18" charset="0"/>
              </a:rPr>
              <a:t>6 кл. – Юськів Д., Комаричин М.;</a:t>
            </a:r>
          </a:p>
          <a:p>
            <a:r>
              <a:rPr lang="uk-UA" sz="3200">
                <a:latin typeface="Times New Roman" pitchFamily="18" charset="0"/>
                <a:cs typeface="Times New Roman" pitchFamily="18" charset="0"/>
              </a:rPr>
              <a:t>7 кл. – Федьків Л., Литвин Х. Кірда І.;</a:t>
            </a:r>
          </a:p>
          <a:p>
            <a:r>
              <a:rPr lang="uk-UA" sz="3200">
                <a:latin typeface="Times New Roman" pitchFamily="18" charset="0"/>
                <a:cs typeface="Times New Roman" pitchFamily="18" charset="0"/>
              </a:rPr>
              <a:t>8 кл. – Дрич М., Юськів Ю., Корконішко М.;</a:t>
            </a:r>
          </a:p>
          <a:p>
            <a:r>
              <a:rPr lang="uk-UA" sz="3200">
                <a:latin typeface="Times New Roman" pitchFamily="18" charset="0"/>
                <a:cs typeface="Times New Roman" pitchFamily="18" charset="0"/>
              </a:rPr>
              <a:t>9 кл. – Литвин Г., Сорочич Т., Комаричин М</a:t>
            </a:r>
            <a:endParaRPr lang="ar-SA" sz="3200">
              <a:latin typeface="Times New Roman" pitchFamily="18" charset="0"/>
            </a:endParaRPr>
          </a:p>
        </p:txBody>
      </p:sp>
    </p:spTree>
  </p:cSld>
  <p:clrMapOvr>
    <a:masterClrMapping/>
  </p:clrMapOvr>
  <p:transition>
    <p:cover dir="u"/>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p:txBody>
          <a:bodyPr/>
          <a:lstStyle/>
          <a:p>
            <a:endParaRPr lang="uk-UA" smtClean="0"/>
          </a:p>
        </p:txBody>
      </p:sp>
      <p:sp>
        <p:nvSpPr>
          <p:cNvPr id="58370" name="Rectangle 3"/>
          <p:cNvSpPr>
            <a:spLocks noGrp="1"/>
          </p:cNvSpPr>
          <p:nvPr>
            <p:ph type="body" idx="4294967295"/>
          </p:nvPr>
        </p:nvSpPr>
        <p:spPr/>
        <p:txBody>
          <a:bodyPr/>
          <a:lstStyle/>
          <a:p>
            <a:endParaRPr lang="uk-UA" smtClean="0"/>
          </a:p>
        </p:txBody>
      </p:sp>
      <p:pic>
        <p:nvPicPr>
          <p:cNvPr id="58371" name="Picture 2" descr="C:\Users\Ryslan\Desktop\общее\школа\картинки\рамки\4330319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8372" name="TextBox 2"/>
          <p:cNvSpPr txBox="1">
            <a:spLocks noChangeArrowheads="1"/>
          </p:cNvSpPr>
          <p:nvPr/>
        </p:nvSpPr>
        <p:spPr bwMode="auto">
          <a:xfrm>
            <a:off x="539750" y="1412875"/>
            <a:ext cx="8137525" cy="4900613"/>
          </a:xfrm>
          <a:prstGeom prst="rect">
            <a:avLst/>
          </a:prstGeom>
          <a:noFill/>
          <a:ln w="9525">
            <a:noFill/>
            <a:miter lim="800000"/>
            <a:headEnd/>
            <a:tailEnd/>
          </a:ln>
        </p:spPr>
        <p:txBody>
          <a:bodyPr>
            <a:spAutoFit/>
          </a:bodyPr>
          <a:lstStyle/>
          <a:p>
            <a:pPr marL="342900" indent="-342900"/>
            <a:r>
              <a:rPr lang="uk-UA" sz="2800">
                <a:latin typeface="Times New Roman" pitchFamily="18" charset="0"/>
              </a:rPr>
              <a:t>      </a:t>
            </a:r>
            <a:r>
              <a:rPr lang="uk-UA" sz="2400">
                <a:latin typeface="Times New Roman" pitchFamily="18" charset="0"/>
              </a:rPr>
              <a:t>З 19 жовтня по 27 жовтня 2017р. в школі проходив </a:t>
            </a:r>
          </a:p>
          <a:p>
            <a:pPr marL="342900" indent="-342900"/>
            <a:r>
              <a:rPr lang="uk-UA" sz="2400" b="1">
                <a:latin typeface="Times New Roman" pitchFamily="18" charset="0"/>
              </a:rPr>
              <a:t>І</a:t>
            </a:r>
            <a:r>
              <a:rPr lang="uk-UA" sz="2400">
                <a:latin typeface="Times New Roman" pitchFamily="18" charset="0"/>
              </a:rPr>
              <a:t> етап шкільних олімпіад з навчальних предметів.</a:t>
            </a:r>
          </a:p>
          <a:p>
            <a:pPr marL="342900" indent="-342900"/>
            <a:r>
              <a:rPr lang="uk-UA" sz="2400">
                <a:latin typeface="Times New Roman" pitchFamily="18" charset="0"/>
              </a:rPr>
              <a:t>          Учні, які зайняли перші місця:</a:t>
            </a:r>
          </a:p>
          <a:p>
            <a:pPr marL="342900" indent="-342900">
              <a:buFont typeface="Wingdings" pitchFamily="2" charset="2"/>
              <a:buChar char="ü"/>
            </a:pPr>
            <a:r>
              <a:rPr lang="uk-UA" sz="2400">
                <a:latin typeface="Times New Roman" pitchFamily="18" charset="0"/>
              </a:rPr>
              <a:t>Литвин Г. – 6-</a:t>
            </a:r>
            <a:r>
              <a:rPr lang="uk-UA" sz="2400" b="1">
                <a:latin typeface="Times New Roman" pitchFamily="18" charset="0"/>
              </a:rPr>
              <a:t>Ім.; </a:t>
            </a:r>
            <a:r>
              <a:rPr lang="uk-UA" sz="2400">
                <a:latin typeface="Times New Roman" pitchFamily="18" charset="0"/>
              </a:rPr>
              <a:t>3-</a:t>
            </a:r>
            <a:r>
              <a:rPr lang="uk-UA" sz="2400" b="1">
                <a:latin typeface="Times New Roman" pitchFamily="18" charset="0"/>
              </a:rPr>
              <a:t>ІІм.;</a:t>
            </a:r>
          </a:p>
          <a:p>
            <a:pPr marL="342900" indent="-342900">
              <a:buFont typeface="Wingdings" pitchFamily="2" charset="2"/>
              <a:buChar char="ü"/>
            </a:pPr>
            <a:r>
              <a:rPr lang="uk-UA" sz="2400">
                <a:latin typeface="Times New Roman" pitchFamily="18" charset="0"/>
              </a:rPr>
              <a:t>Юськів Ю. – 6-</a:t>
            </a:r>
            <a:r>
              <a:rPr lang="uk-UA" sz="2400" b="1">
                <a:latin typeface="Times New Roman" pitchFamily="18" charset="0"/>
              </a:rPr>
              <a:t>Ім.; </a:t>
            </a:r>
            <a:r>
              <a:rPr lang="uk-UA" sz="2400">
                <a:latin typeface="Times New Roman" pitchFamily="18" charset="0"/>
              </a:rPr>
              <a:t>2-</a:t>
            </a:r>
            <a:r>
              <a:rPr lang="uk-UA" sz="2400" b="1">
                <a:latin typeface="Times New Roman" pitchFamily="18" charset="0"/>
              </a:rPr>
              <a:t>ІІм.;</a:t>
            </a:r>
          </a:p>
          <a:p>
            <a:pPr marL="342900" indent="-342900">
              <a:buFont typeface="Wingdings" pitchFamily="2" charset="2"/>
              <a:buChar char="ü"/>
            </a:pPr>
            <a:r>
              <a:rPr lang="uk-UA" sz="2400">
                <a:latin typeface="Times New Roman" pitchFamily="18" charset="0"/>
              </a:rPr>
              <a:t>Федьків Л. – 5-</a:t>
            </a:r>
            <a:r>
              <a:rPr lang="uk-UA" sz="2400" b="1">
                <a:latin typeface="Times New Roman" pitchFamily="18" charset="0"/>
              </a:rPr>
              <a:t>Ім.;</a:t>
            </a:r>
          </a:p>
          <a:p>
            <a:pPr marL="342900" indent="-342900">
              <a:buFont typeface="Wingdings" pitchFamily="2" charset="2"/>
              <a:buChar char="ü"/>
            </a:pPr>
            <a:r>
              <a:rPr lang="uk-UA" sz="2400">
                <a:latin typeface="Times New Roman" pitchFamily="18" charset="0"/>
              </a:rPr>
              <a:t>Дрич М. – 4-</a:t>
            </a:r>
            <a:r>
              <a:rPr lang="uk-UA" sz="2400" b="1">
                <a:latin typeface="Times New Roman" pitchFamily="18" charset="0"/>
              </a:rPr>
              <a:t>Ім.; </a:t>
            </a:r>
            <a:r>
              <a:rPr lang="uk-UA" sz="2400">
                <a:latin typeface="Times New Roman" pitchFamily="18" charset="0"/>
              </a:rPr>
              <a:t>3-</a:t>
            </a:r>
            <a:r>
              <a:rPr lang="uk-UA" sz="2400" b="1">
                <a:latin typeface="Times New Roman" pitchFamily="18" charset="0"/>
              </a:rPr>
              <a:t>ІІм.; </a:t>
            </a:r>
            <a:r>
              <a:rPr lang="uk-UA" sz="2400">
                <a:latin typeface="Times New Roman" pitchFamily="18" charset="0"/>
              </a:rPr>
              <a:t>2-</a:t>
            </a:r>
            <a:r>
              <a:rPr lang="uk-UA" sz="2400" b="1">
                <a:latin typeface="Times New Roman" pitchFamily="18" charset="0"/>
              </a:rPr>
              <a:t>ІІІм.;</a:t>
            </a:r>
          </a:p>
          <a:p>
            <a:pPr marL="342900" indent="-342900">
              <a:buFont typeface="Wingdings" pitchFamily="2" charset="2"/>
              <a:buChar char="ü"/>
            </a:pPr>
            <a:r>
              <a:rPr lang="uk-UA" sz="2400">
                <a:latin typeface="Times New Roman" pitchFamily="18" charset="0"/>
              </a:rPr>
              <a:t>Комаричин М. –</a:t>
            </a:r>
            <a:r>
              <a:rPr lang="uk-UA" sz="2400" b="1">
                <a:latin typeface="Times New Roman" pitchFamily="18" charset="0"/>
              </a:rPr>
              <a:t> </a:t>
            </a:r>
            <a:r>
              <a:rPr lang="uk-UA" sz="2400">
                <a:latin typeface="Times New Roman" pitchFamily="18" charset="0"/>
              </a:rPr>
              <a:t>2-</a:t>
            </a:r>
            <a:r>
              <a:rPr lang="uk-UA" sz="2400" b="1">
                <a:latin typeface="Times New Roman" pitchFamily="18" charset="0"/>
              </a:rPr>
              <a:t>Ім.; </a:t>
            </a:r>
            <a:r>
              <a:rPr lang="uk-UA" sz="2400">
                <a:latin typeface="Times New Roman" pitchFamily="18" charset="0"/>
              </a:rPr>
              <a:t>3-</a:t>
            </a:r>
            <a:r>
              <a:rPr lang="uk-UA" sz="2400" b="1">
                <a:latin typeface="Times New Roman" pitchFamily="18" charset="0"/>
              </a:rPr>
              <a:t>ІІм.; </a:t>
            </a:r>
            <a:r>
              <a:rPr lang="uk-UA" sz="2400">
                <a:latin typeface="Times New Roman" pitchFamily="18" charset="0"/>
              </a:rPr>
              <a:t>1-</a:t>
            </a:r>
            <a:r>
              <a:rPr lang="uk-UA" sz="2400" b="1">
                <a:latin typeface="Times New Roman" pitchFamily="18" charset="0"/>
              </a:rPr>
              <a:t>ІІІм.;</a:t>
            </a:r>
          </a:p>
          <a:p>
            <a:pPr marL="342900" indent="-342900">
              <a:buFont typeface="Wingdings" pitchFamily="2" charset="2"/>
              <a:buChar char="ü"/>
            </a:pPr>
            <a:r>
              <a:rPr lang="uk-UA" sz="2400">
                <a:latin typeface="Times New Roman" pitchFamily="18" charset="0"/>
              </a:rPr>
              <a:t>Смиш А. – 1-</a:t>
            </a:r>
            <a:r>
              <a:rPr lang="uk-UA" sz="2400" b="1">
                <a:latin typeface="Times New Roman" pitchFamily="18" charset="0"/>
              </a:rPr>
              <a:t>І</a:t>
            </a:r>
            <a:r>
              <a:rPr lang="uk-UA" sz="2400">
                <a:latin typeface="Times New Roman" pitchFamily="18" charset="0"/>
              </a:rPr>
              <a:t>м.; 2-</a:t>
            </a:r>
            <a:r>
              <a:rPr lang="uk-UA" sz="2400" b="1">
                <a:latin typeface="Times New Roman" pitchFamily="18" charset="0"/>
              </a:rPr>
              <a:t>ІІ</a:t>
            </a:r>
            <a:r>
              <a:rPr lang="uk-UA" sz="2400">
                <a:latin typeface="Times New Roman" pitchFamily="18" charset="0"/>
              </a:rPr>
              <a:t>м.; 1-</a:t>
            </a:r>
            <a:r>
              <a:rPr lang="uk-UA" sz="2400" b="1">
                <a:latin typeface="Times New Roman" pitchFamily="18" charset="0"/>
              </a:rPr>
              <a:t>ІІІ</a:t>
            </a:r>
            <a:r>
              <a:rPr lang="uk-UA" sz="2400">
                <a:latin typeface="Times New Roman" pitchFamily="18" charset="0"/>
              </a:rPr>
              <a:t>м.;</a:t>
            </a:r>
          </a:p>
          <a:p>
            <a:pPr marL="342900" indent="-342900">
              <a:buFont typeface="Wingdings" pitchFamily="2" charset="2"/>
              <a:buChar char="ü"/>
            </a:pPr>
            <a:r>
              <a:rPr lang="uk-UA" sz="2400">
                <a:latin typeface="Times New Roman" pitchFamily="18" charset="0"/>
              </a:rPr>
              <a:t>Сорочич Т. -  1-</a:t>
            </a:r>
            <a:r>
              <a:rPr lang="uk-UA" sz="2400" b="1">
                <a:latin typeface="Times New Roman" pitchFamily="18" charset="0"/>
              </a:rPr>
              <a:t>І</a:t>
            </a:r>
            <a:r>
              <a:rPr lang="uk-UA" sz="2400">
                <a:latin typeface="Times New Roman" pitchFamily="18" charset="0"/>
              </a:rPr>
              <a:t>м.; 1-</a:t>
            </a:r>
            <a:r>
              <a:rPr lang="uk-UA" sz="2400" b="1">
                <a:latin typeface="Times New Roman" pitchFamily="18" charset="0"/>
              </a:rPr>
              <a:t>ІІ</a:t>
            </a:r>
            <a:r>
              <a:rPr lang="uk-UA" sz="2400">
                <a:latin typeface="Times New Roman" pitchFamily="18" charset="0"/>
              </a:rPr>
              <a:t>м.; 1-</a:t>
            </a:r>
            <a:r>
              <a:rPr lang="uk-UA" sz="2400" b="1">
                <a:latin typeface="Times New Roman" pitchFamily="18" charset="0"/>
              </a:rPr>
              <a:t>ІІІ</a:t>
            </a:r>
            <a:r>
              <a:rPr lang="uk-UA" sz="2400">
                <a:latin typeface="Times New Roman" pitchFamily="18" charset="0"/>
              </a:rPr>
              <a:t>м.;</a:t>
            </a:r>
          </a:p>
          <a:p>
            <a:pPr marL="342900" indent="-342900">
              <a:buFont typeface="Wingdings" pitchFamily="2" charset="2"/>
              <a:buChar char="ü"/>
            </a:pPr>
            <a:r>
              <a:rPr lang="uk-UA" sz="2400">
                <a:latin typeface="Times New Roman" pitchFamily="18" charset="0"/>
              </a:rPr>
              <a:t>Юськів Д. – 1-</a:t>
            </a:r>
            <a:r>
              <a:rPr lang="uk-UA" sz="2400" b="1">
                <a:latin typeface="Times New Roman" pitchFamily="18" charset="0"/>
              </a:rPr>
              <a:t>І</a:t>
            </a:r>
            <a:r>
              <a:rPr lang="uk-UA" sz="2400">
                <a:latin typeface="Times New Roman" pitchFamily="18" charset="0"/>
              </a:rPr>
              <a:t>м.;</a:t>
            </a:r>
          </a:p>
          <a:p>
            <a:pPr marL="342900" indent="-342900">
              <a:buFont typeface="Wingdings" pitchFamily="2" charset="2"/>
              <a:buChar char="ü"/>
            </a:pPr>
            <a:r>
              <a:rPr lang="uk-UA" sz="2400">
                <a:latin typeface="Times New Roman" pitchFamily="18" charset="0"/>
              </a:rPr>
              <a:t>Корконішко М., Литвин Х., Кірда І., Уманець А., Комаричин Мар</a:t>
            </a:r>
            <a:r>
              <a:rPr lang="ar-SA" sz="2400">
                <a:latin typeface="Times New Roman" pitchFamily="18" charset="0"/>
                <a:cs typeface="Times New Roman" pitchFamily="18" charset="0"/>
              </a:rPr>
              <a:t>ۥ</a:t>
            </a:r>
            <a:r>
              <a:rPr lang="uk-UA" sz="2400">
                <a:latin typeface="Times New Roman" pitchFamily="18" charset="0"/>
              </a:rPr>
              <a:t>ян, Юрків М., Комаричин І..</a:t>
            </a:r>
          </a:p>
        </p:txBody>
      </p:sp>
      <p:sp>
        <p:nvSpPr>
          <p:cNvPr id="58373" name="WordArt 8"/>
          <p:cNvSpPr>
            <a:spLocks noChangeArrowheads="1" noChangeShapeType="1" noTextEdit="1"/>
          </p:cNvSpPr>
          <p:nvPr/>
        </p:nvSpPr>
        <p:spPr bwMode="auto">
          <a:xfrm>
            <a:off x="1692275" y="1055688"/>
            <a:ext cx="5184775" cy="757237"/>
          </a:xfrm>
          <a:prstGeom prst="rect">
            <a:avLst/>
          </a:prstGeom>
        </p:spPr>
        <p:txBody>
          <a:bodyPr spcFirstLastPara="1" wrap="none" fromWordArt="1">
            <a:prstTxWarp prst="textArchUp">
              <a:avLst>
                <a:gd name="adj" fmla="val 10800004"/>
              </a:avLst>
            </a:prstTxWarp>
          </a:bodyPr>
          <a:lstStyle/>
          <a:p>
            <a:pPr algn="ctr"/>
            <a:r>
              <a:rPr lang="uk-UA" sz="3600" kern="10">
                <a:ln w="9525">
                  <a:solidFill>
                    <a:srgbClr val="000000"/>
                  </a:solidFill>
                  <a:round/>
                  <a:headEnd/>
                  <a:tailEnd/>
                </a:ln>
                <a:solidFill>
                  <a:srgbClr val="000000"/>
                </a:solidFill>
                <a:latin typeface="Arial"/>
                <a:cs typeface="Arial"/>
              </a:rPr>
              <a:t>Участь в олімпіадах</a:t>
            </a:r>
          </a:p>
          <a:p>
            <a:pPr algn="ctr"/>
            <a:r>
              <a:rPr lang="uk-UA" sz="3600" kern="10">
                <a:ln w="9525">
                  <a:solidFill>
                    <a:srgbClr val="000000"/>
                  </a:solidFill>
                  <a:round/>
                  <a:headEnd/>
                  <a:tailEnd/>
                </a:ln>
                <a:solidFill>
                  <a:srgbClr val="000000"/>
                </a:solidFill>
                <a:latin typeface="Arial"/>
                <a:cs typeface="Arial"/>
              </a:rPr>
              <a:t>І етап (шкільний)</a:t>
            </a:r>
          </a:p>
        </p:txBody>
      </p:sp>
    </p:spTree>
  </p:cSld>
  <p:clrMapOvr>
    <a:masterClrMapping/>
  </p:clrMapOvr>
  <p:transition>
    <p:dissolve/>
    <p:sndAc>
      <p:stSnd>
        <p:snd r:embed="rId2" name="chimes.wav"/>
      </p:stSnd>
    </p:sndAc>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2100</TotalTime>
  <Words>1337</Words>
  <Application>Microsoft Office PowerPoint</Application>
  <PresentationFormat>Экран (4:3)</PresentationFormat>
  <Paragraphs>185</Paragraphs>
  <Slides>39</Slides>
  <Notes>1</Notes>
  <HiddenSlides>0</HiddenSlides>
  <MMClips>0</MMClips>
  <ScaleCrop>false</ScaleCrop>
  <HeadingPairs>
    <vt:vector size="8" baseType="variant">
      <vt:variant>
        <vt:lpstr>Использованные шрифты</vt:lpstr>
      </vt:variant>
      <vt:variant>
        <vt:i4>5</vt:i4>
      </vt:variant>
      <vt:variant>
        <vt:lpstr>Шаблон оформления</vt:lpstr>
      </vt:variant>
      <vt:variant>
        <vt:i4>1</vt:i4>
      </vt:variant>
      <vt:variant>
        <vt:lpstr>Внедренные серверы OLE</vt:lpstr>
      </vt:variant>
      <vt:variant>
        <vt:i4>2</vt:i4>
      </vt:variant>
      <vt:variant>
        <vt:lpstr>Заголовки слайдов</vt:lpstr>
      </vt:variant>
      <vt:variant>
        <vt:i4>39</vt:i4>
      </vt:variant>
    </vt:vector>
  </HeadingPairs>
  <TitlesOfParts>
    <vt:vector size="47" baseType="lpstr">
      <vt:lpstr>Arial</vt:lpstr>
      <vt:lpstr>Calibri</vt:lpstr>
      <vt:lpstr>Times New Roman</vt:lpstr>
      <vt:lpstr>Wingdings</vt:lpstr>
      <vt:lpstr>Verdana</vt:lpstr>
      <vt:lpstr>Тема Office</vt:lpstr>
      <vt:lpstr>Диаграмма</vt:lpstr>
      <vt:lpstr>Chart</vt:lpstr>
      <vt:lpstr>Слайд 1</vt:lpstr>
      <vt:lpstr>Слайд 2</vt:lpstr>
      <vt:lpstr>Слайд 3</vt:lpstr>
      <vt:lpstr>Мета виховання дітей в школі</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Ryslan</dc:creator>
  <cp:lastModifiedBy>Microsoft Office</cp:lastModifiedBy>
  <cp:revision>73</cp:revision>
  <dcterms:created xsi:type="dcterms:W3CDTF">2012-08-25T14:24:04Z</dcterms:created>
  <dcterms:modified xsi:type="dcterms:W3CDTF">2017-12-20T18:56:11Z</dcterms:modified>
</cp:coreProperties>
</file>