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Asus_X201\Desktop\thum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19888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11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C:\Users\Asus_X201\Downloads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5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Asus_X201\Downloads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54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Asus_X201\Downloads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34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3314" name="Picture 2" descr="C:\Users\Asus_X201\Downloads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6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4338" name="Picture 2" descr="C:\Users\Asus_X201\Downloads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2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5362" name="Picture 2" descr="C:\Users\Asus_X201\Downloads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79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C:\Users\Asus_X201\Downloads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7410" name="Picture 2" descr="C:\Users\Asus_X201\Downloads\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3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Asus_X201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Asus_X201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Asus_X201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1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Asus_X201\Download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Asus_X201\Downloads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5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Asus_X201\Downloads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0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Asus_X201\Downloads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4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 descr="C:\Users\Asus_X201\Downloads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72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Asus_X201</dc:creator>
  <cp:lastModifiedBy>Asus_X201</cp:lastModifiedBy>
  <cp:revision>2</cp:revision>
  <dcterms:created xsi:type="dcterms:W3CDTF">2022-05-09T06:51:52Z</dcterms:created>
  <dcterms:modified xsi:type="dcterms:W3CDTF">2022-05-09T07:12:29Z</dcterms:modified>
</cp:coreProperties>
</file>