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38" name="Picture 14" descr="E:\Адаптація першокласників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600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 descr="E:\Адаптація першокласників\1319159497_slay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289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 descr="E:\Адаптація першокласників\depositphotos_45171535-stock-illustration-tree-with-root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753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2290" name="Picture 2" descr="E:\Адаптація першокласників\image1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141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E:\Адаптація першокласників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223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E:\Адаптація першокласників\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093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E:\Адаптація першокласників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944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E:\Адаптація першокласників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943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E:\Адаптація першокласників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181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 descr="E:\Адаптація першокласників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857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 descr="E:\Адаптація першокласників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1025"/>
            <a:ext cx="9324527" cy="802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542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219" name="Picture 3" descr="E:\Адаптація першокласників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792072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9830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Asus_X201</dc:creator>
  <cp:lastModifiedBy>Asus_X201</cp:lastModifiedBy>
  <cp:revision>2</cp:revision>
  <dcterms:created xsi:type="dcterms:W3CDTF">2021-10-04T07:15:36Z</dcterms:created>
  <dcterms:modified xsi:type="dcterms:W3CDTF">2021-10-04T07:30:19Z</dcterms:modified>
</cp:coreProperties>
</file>