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0" r:id="rId4"/>
    <p:sldId id="260" r:id="rId5"/>
    <p:sldId id="262" r:id="rId6"/>
    <p:sldId id="261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D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8" autoAdjust="0"/>
    <p:restoredTop sz="94660"/>
  </p:normalViewPr>
  <p:slideViewPr>
    <p:cSldViewPr snapToGrid="0">
      <p:cViewPr>
        <p:scale>
          <a:sx n="100" d="100"/>
          <a:sy n="100" d="100"/>
        </p:scale>
        <p:origin x="-1320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5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24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23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9144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2"/>
            <a:ext cx="9144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7715678" y="188919"/>
            <a:ext cx="1248966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082930" y="566632"/>
            <a:ext cx="56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1419" y="6529734"/>
            <a:ext cx="351039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5203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86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77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5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9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72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CB7E-46D3-4D66-9A47-12E36A305F15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0748-CC2F-454A-BE64-7C4470426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onlinetestpad.com/ua/test/186731-hvg-1-test-kontrol-dlya-uchniv-6-klasu-z-temi-rozrobka-slajdovoi-prezentac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01" b="91023" l="2038" r="55172">
                        <a14:foregroundMark x1="43574" y1="25678" x2="48903" y2="37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56" y="-696806"/>
            <a:ext cx="5190847" cy="38972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812" y="2012484"/>
            <a:ext cx="7772400" cy="2387600"/>
          </a:xfrm>
        </p:spPr>
        <p:txBody>
          <a:bodyPr/>
          <a:lstStyle/>
          <a:p>
            <a:r>
              <a:rPr lang="uk-UA" sz="5400" b="1" dirty="0"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</a:rPr>
              <a:t>Ефекти анімації, рух об’єктів в презентаціях</a:t>
            </a:r>
            <a:endParaRPr lang="en-US" dirty="0">
              <a:solidFill>
                <a:srgbClr val="019DFB"/>
              </a:solidFill>
              <a:latin typeface="+mn-lt"/>
            </a:endParaRPr>
          </a:p>
        </p:txBody>
      </p:sp>
      <p:pic>
        <p:nvPicPr>
          <p:cNvPr id="6" name="Picture 2" descr="Ð ÐµÐ·ÑÐ»ÑÑÐ°Ñ Ð¿Ð¾ÑÑÐºÑ Ð·Ð¾Ð±ÑÐ°Ð¶ÐµÐ½Ñ Ð·Ð° Ð·Ð°Ð¿Ð¸ÑÐ¾Ð¼ &quot;powerpoint&quot;">
            <a:extLst>
              <a:ext uri="{FF2B5EF4-FFF2-40B4-BE49-F238E27FC236}">
                <a16:creationId xmlns:a16="http://schemas.microsoft.com/office/drawing/2014/main" xmlns="" id="{AB7609C8-3044-4435-94F0-1563E991D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236" y="4104568"/>
            <a:ext cx="2646680" cy="264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Картинки по запросу ынформатика 6 кла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75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500" y="2044005"/>
            <a:ext cx="8821005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ДЯКУЮ ЗА УВАГУ</a:t>
            </a:r>
            <a:endParaRPr lang="ru-RU" sz="9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98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226" y="2293992"/>
            <a:ext cx="3374149" cy="4351338"/>
          </a:xfrm>
        </p:spPr>
        <p:txBody>
          <a:bodyPr/>
          <a:lstStyle/>
          <a:p>
            <a:pPr marL="0" indent="0">
              <a:buNone/>
            </a:pPr>
            <a:r>
              <a:rPr lang="ru-RU" u="sng" dirty="0">
                <a:hlinkClick r:id="rId2"/>
              </a:rPr>
              <a:t>https://onlinetestpad.com/ua/test/186731-hvg-1-test-kontrol-dlya-uchniv-6-klasu-z-temi-rozrobka-slajdovoi-prezentaci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A95B008-715B-46DB-9E79-D562784521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787842"/>
            <a:ext cx="7886700" cy="480131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Проведення </a:t>
            </a:r>
            <a:r>
              <a:rPr lang="uk-UA" sz="2800" b="1" i="1" kern="0" dirty="0" err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онлайн</a:t>
            </a:r>
            <a:r>
              <a:rPr lang="uk-UA" sz="2800" b="1" i="1" kern="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тесту</a:t>
            </a:r>
            <a:endParaRPr lang="uk-UA" sz="2800" b="1" i="1" kern="0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a:endParaRPr>
          </a:p>
        </p:txBody>
      </p:sp>
      <p:sp>
        <p:nvSpPr>
          <p:cNvPr id="5" name="AutoShape 2" descr="Картинки по запросу тес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63" y="1343024"/>
            <a:ext cx="5731337" cy="4314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56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A95B008-715B-46DB-9E79-D562784521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5299" y="340167"/>
            <a:ext cx="6505575" cy="480131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Відгатай</a:t>
            </a:r>
            <a:r>
              <a:rPr lang="uk-UA" sz="2800" b="1" i="1" kern="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тему уроку</a:t>
            </a:r>
            <a:endParaRPr lang="uk-UA" sz="2800" b="1" i="1" kern="0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a:endParaRP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5A95B008-715B-46DB-9E79-D56278452165}"/>
              </a:ext>
            </a:extLst>
          </p:cNvPr>
          <p:cNvSpPr txBox="1">
            <a:spLocks/>
          </p:cNvSpPr>
          <p:nvPr/>
        </p:nvSpPr>
        <p:spPr>
          <a:xfrm>
            <a:off x="4095750" y="940241"/>
            <a:ext cx="4514850" cy="48013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base">
              <a:spcAft>
                <a:spcPct val="0"/>
              </a:spcAft>
              <a:defRPr/>
            </a:pPr>
            <a:r>
              <a:rPr lang="uk-UA" sz="2800" b="1" i="1" kern="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Ключове слово :</a:t>
            </a:r>
            <a:endParaRPr lang="uk-UA" sz="2800" b="1" i="1" kern="0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43400" y="1420372"/>
            <a:ext cx="465897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ВЕСЕЛКА</a:t>
            </a:r>
            <a:endParaRPr lang="ru-RU" sz="6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0800000" scaled="1"/>
                <a:tileRect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170" name="Picture 2" descr="L:\анімація в слайдових презентаціях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7" b="98816" l="237" r="98817">
                        <a14:foregroundMark x1="9231" y1="32826" x2="2959" y2="36379"/>
                        <a14:foregroundMark x1="2959" y1="36887" x2="20473" y2="52115"/>
                        <a14:foregroundMark x1="43669" y1="92047" x2="49349" y2="97124"/>
                        <a14:foregroundMark x1="88284" y1="76311" x2="86509" y2="85110"/>
                        <a14:foregroundMark x1="88166" y1="80034" x2="91124" y2="86633"/>
                        <a14:foregroundMark x1="87574" y1="84941" x2="86036" y2="87479"/>
                        <a14:foregroundMark x1="95503" y1="38579" x2="97041" y2="36717"/>
                        <a14:foregroundMark x1="60947" y1="9306" x2="83432" y2="26227"/>
                        <a14:foregroundMark x1="39645" y1="9475" x2="25680" y2="191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9" y="1545250"/>
            <a:ext cx="7739063" cy="541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24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487" y="141075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5" y="12"/>
            <a:ext cx="97155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185402" y="476251"/>
            <a:ext cx="894536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A95B008-715B-46DB-9E79-D56278452165}"/>
              </a:ext>
            </a:extLst>
          </p:cNvPr>
          <p:cNvSpPr txBox="1"/>
          <p:nvPr/>
        </p:nvSpPr>
        <p:spPr>
          <a:xfrm>
            <a:off x="54006" y="1196764"/>
            <a:ext cx="9037607" cy="954107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Об'єкти яких типів можуть міститися на слайді комп'ютерної презентації?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xmlns="" id="{C96D1074-BA97-42D7-BADC-561C0A89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30" y="4780450"/>
            <a:ext cx="1247666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8681B3A-E957-4966-BFCF-10BBDE632C10}"/>
              </a:ext>
            </a:extLst>
          </p:cNvPr>
          <p:cNvSpPr txBox="1"/>
          <p:nvPr/>
        </p:nvSpPr>
        <p:spPr>
          <a:xfrm>
            <a:off x="54006" y="2247920"/>
            <a:ext cx="9037607" cy="954107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Як вставити на слайд комп'ютерної презентації графічне зображення?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CDD0BD7-5207-4FE5-B956-36562B35904C}"/>
              </a:ext>
            </a:extLst>
          </p:cNvPr>
          <p:cNvSpPr txBox="1"/>
          <p:nvPr/>
        </p:nvSpPr>
        <p:spPr>
          <a:xfrm>
            <a:off x="54006" y="3303390"/>
            <a:ext cx="3925142" cy="52322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Що таке анімація?</a:t>
            </a:r>
          </a:p>
        </p:txBody>
      </p:sp>
      <p:pic>
        <p:nvPicPr>
          <p:cNvPr id="13" name="Picture 4" descr="figures, game, gaming, shapes icon">
            <a:extLst>
              <a:ext uri="{FF2B5EF4-FFF2-40B4-BE49-F238E27FC236}">
                <a16:creationId xmlns:a16="http://schemas.microsoft.com/office/drawing/2014/main" xmlns="" id="{60D2771C-CE2A-4AD0-A49A-4FF4F5C8F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85" y="3347623"/>
            <a:ext cx="2367616" cy="315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52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/>
              <a:t>Види анімаційних ефектів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5" y="12"/>
            <a:ext cx="97155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185402" y="476251"/>
            <a:ext cx="675085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006" y="1196764"/>
            <a:ext cx="9037607" cy="2246769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Особливістю    комп'ютерних     презентацій     є      можливість     додавання   анімаційних   ефектів  до  окремих об'єктів на слайді. Це забезпечує більшу наочність та динамічність показу, а в результаті - більшу ефективність презентації.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82833D-4376-4D78-8889-B95648036620}"/>
              </a:ext>
            </a:extLst>
          </p:cNvPr>
          <p:cNvSpPr txBox="1"/>
          <p:nvPr/>
        </p:nvSpPr>
        <p:spPr>
          <a:xfrm>
            <a:off x="54006" y="3567139"/>
            <a:ext cx="6193557" cy="267765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Однак   слід   пам'ятати, що анімація повинна бути доречною. Значна кількість анімаційних ефектів може відволікати від змісту презентації та уповільнювати її перегляд.</a:t>
            </a:r>
          </a:p>
        </p:txBody>
      </p:sp>
      <p:pic>
        <p:nvPicPr>
          <p:cNvPr id="12" name="Picture 2" descr="animation, cut, editing, effects, motion, render, video icon">
            <a:extLst>
              <a:ext uri="{FF2B5EF4-FFF2-40B4-BE49-F238E27FC236}">
                <a16:creationId xmlns:a16="http://schemas.microsoft.com/office/drawing/2014/main" xmlns="" id="{774F41DA-EB11-4E7C-B4FD-5F464EAA6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327" y="3567139"/>
            <a:ext cx="2332808" cy="311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32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Демонстрація</a:t>
            </a:r>
            <a:r>
              <a:rPr lang="ru-RU" dirty="0" smtClean="0"/>
              <a:t> </a:t>
            </a:r>
            <a:r>
              <a:rPr lang="ru-RU" dirty="0" err="1" smtClean="0"/>
              <a:t>настроювання</a:t>
            </a:r>
            <a:r>
              <a:rPr lang="ru-RU" dirty="0" smtClean="0"/>
              <a:t> </a:t>
            </a:r>
            <a:r>
              <a:rPr lang="ru-RU" dirty="0" err="1" smtClean="0"/>
              <a:t>анімації</a:t>
            </a:r>
            <a:r>
              <a:rPr lang="ru-RU" dirty="0" smtClean="0"/>
              <a:t> за </a:t>
            </a:r>
            <a:r>
              <a:rPr lang="ru-RU" dirty="0" err="1" smtClean="0"/>
              <a:t>зразком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76900" y="1638300"/>
            <a:ext cx="933450" cy="26003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86437" y="1704975"/>
            <a:ext cx="714375" cy="7143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86437" y="2505075"/>
            <a:ext cx="714375" cy="7143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786437" y="3362325"/>
            <a:ext cx="714375" cy="7143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>
            <a:off x="1409700" y="2193131"/>
            <a:ext cx="1743075" cy="2205037"/>
          </a:xfrm>
          <a:prstGeom prst="sun">
            <a:avLst>
              <a:gd name="adj" fmla="val 2718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5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xit" presetSubtype="3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0190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F925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88608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5" y="12"/>
            <a:ext cx="97155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185402" y="476251"/>
            <a:ext cx="675085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" y="1272161"/>
            <a:ext cx="3494720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67133" y="2133942"/>
            <a:ext cx="2425353" cy="1191816"/>
          </a:xfrm>
          <a:prstGeom prst="wedgeRoundRectCallout">
            <a:avLst>
              <a:gd name="adj1" fmla="val -62929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67-68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086" y="1177377"/>
            <a:ext cx="3629366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2723591" y="3726380"/>
            <a:ext cx="288894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5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Вислови свою позицію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525" y="1044937"/>
            <a:ext cx="4924425" cy="569386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180975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Кожен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</a:t>
            </a: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палець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- </a:t>
            </a: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це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</a:t>
            </a: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якась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- то </a:t>
            </a: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позиція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, по </a:t>
            </a: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якій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</a:t>
            </a: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необхідно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</a:t>
            </a: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висловити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свою думку.</a:t>
            </a:r>
          </a:p>
          <a:p>
            <a:pPr marL="180975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Великий </a:t>
            </a: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палець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- для мене </a:t>
            </a: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важливо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і </a:t>
            </a: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цікаво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;</a:t>
            </a:r>
          </a:p>
          <a:p>
            <a:pPr marL="180975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Вказівний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</a:t>
            </a: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палець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- </a:t>
            </a: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мені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</a:t>
            </a: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було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</a:t>
            </a: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важко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(не </a:t>
            </a: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сподобалося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);</a:t>
            </a:r>
          </a:p>
          <a:p>
            <a:pPr marL="180975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Середній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- для мене </a:t>
            </a: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було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</a:t>
            </a: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недостатньо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;</a:t>
            </a:r>
          </a:p>
          <a:p>
            <a:pPr marL="180975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Безіменний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</a:t>
            </a: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палець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- </a:t>
            </a: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мій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</a:t>
            </a: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настрій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;</a:t>
            </a:r>
          </a:p>
          <a:p>
            <a:pPr marL="180975"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Мізинець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- </a:t>
            </a: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мої</a:t>
            </a:r>
            <a:r>
              <a:rPr lang="ru-RU" sz="2800" b="1" i="1" kern="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 </a:t>
            </a:r>
            <a:r>
              <a:rPr lang="ru-RU" sz="2800" b="1" i="1" kern="0" dirty="0" err="1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пропозиції</a:t>
            </a:r>
            <a:r>
              <a:rPr lang="ru-RU" sz="2800" b="1" i="1" kern="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</a:rPr>
              <a:t>.</a:t>
            </a:r>
            <a:endParaRPr lang="uk-UA" sz="2800" b="1" i="1" kern="0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50" b="96250" l="2228" r="943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393" y="1320120"/>
            <a:ext cx="4504607" cy="5352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35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Гра «Асоціації»</a:t>
            </a:r>
            <a:endParaRPr lang="ru-RU" dirty="0"/>
          </a:p>
        </p:txBody>
      </p:sp>
      <p:sp>
        <p:nvSpPr>
          <p:cNvPr id="3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3776"/>
            <a:ext cx="6838950" cy="48410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77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186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Ефекти анімації, рух об’єктів в презентаціях</vt:lpstr>
      <vt:lpstr>Проведення онлайн тесту</vt:lpstr>
      <vt:lpstr>Відгатай тему уроку</vt:lpstr>
      <vt:lpstr>Запитання</vt:lpstr>
      <vt:lpstr>Види анімаційних ефектів</vt:lpstr>
      <vt:lpstr>Демонстрація настроювання анімації за зразком</vt:lpstr>
      <vt:lpstr>Працюємо за комп’ютером</vt:lpstr>
      <vt:lpstr>Вислови свою позицію</vt:lpstr>
      <vt:lpstr>Гра «Асоціації»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Admin_PC</cp:lastModifiedBy>
  <cp:revision>6</cp:revision>
  <dcterms:created xsi:type="dcterms:W3CDTF">2019-08-22T12:40:32Z</dcterms:created>
  <dcterms:modified xsi:type="dcterms:W3CDTF">2019-11-19T13:04:49Z</dcterms:modified>
</cp:coreProperties>
</file>