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61" r:id="rId16"/>
    <p:sldId id="262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7" r:id="rId40"/>
    <p:sldId id="298" r:id="rId41"/>
    <p:sldId id="299" r:id="rId42"/>
    <p:sldId id="300" r:id="rId43"/>
    <p:sldId id="301" r:id="rId44"/>
    <p:sldId id="302" r:id="rId45"/>
    <p:sldId id="295" r:id="rId46"/>
    <p:sldId id="296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1500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345D-88CA-4E45-A40F-36C1E656A127}" type="datetimeFigureOut">
              <a:rPr lang="uk-UA" smtClean="0"/>
              <a:t>12.02.2020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F0F6-8E8E-4498-B7AC-C2EECC92EF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7972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345D-88CA-4E45-A40F-36C1E656A127}" type="datetimeFigureOut">
              <a:rPr lang="uk-UA" smtClean="0"/>
              <a:t>12.02.2020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F0F6-8E8E-4498-B7AC-C2EECC92EF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671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345D-88CA-4E45-A40F-36C1E656A127}" type="datetimeFigureOut">
              <a:rPr lang="uk-UA" smtClean="0"/>
              <a:t>12.02.2020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F0F6-8E8E-4498-B7AC-C2EECC92EF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98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345D-88CA-4E45-A40F-36C1E656A127}" type="datetimeFigureOut">
              <a:rPr lang="uk-UA" smtClean="0"/>
              <a:t>12.02.2020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F0F6-8E8E-4498-B7AC-C2EECC92EF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6567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345D-88CA-4E45-A40F-36C1E656A127}" type="datetimeFigureOut">
              <a:rPr lang="uk-UA" smtClean="0"/>
              <a:t>12.02.2020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F0F6-8E8E-4498-B7AC-C2EECC92EF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6373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345D-88CA-4E45-A40F-36C1E656A127}" type="datetimeFigureOut">
              <a:rPr lang="uk-UA" smtClean="0"/>
              <a:t>12.02.2020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F0F6-8E8E-4498-B7AC-C2EECC92EF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3093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345D-88CA-4E45-A40F-36C1E656A127}" type="datetimeFigureOut">
              <a:rPr lang="uk-UA" smtClean="0"/>
              <a:t>12.02.2020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F0F6-8E8E-4498-B7AC-C2EECC92EF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5546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345D-88CA-4E45-A40F-36C1E656A127}" type="datetimeFigureOut">
              <a:rPr lang="uk-UA" smtClean="0"/>
              <a:t>12.02.2020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F0F6-8E8E-4498-B7AC-C2EECC92EF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7763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345D-88CA-4E45-A40F-36C1E656A127}" type="datetimeFigureOut">
              <a:rPr lang="uk-UA" smtClean="0"/>
              <a:t>12.02.2020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F0F6-8E8E-4498-B7AC-C2EECC92EF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1604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345D-88CA-4E45-A40F-36C1E656A127}" type="datetimeFigureOut">
              <a:rPr lang="uk-UA" smtClean="0"/>
              <a:t>12.02.2020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F0F6-8E8E-4498-B7AC-C2EECC92EF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8189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345D-88CA-4E45-A40F-36C1E656A127}" type="datetimeFigureOut">
              <a:rPr lang="uk-UA" smtClean="0"/>
              <a:t>12.02.2020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F0F6-8E8E-4498-B7AC-C2EECC92EF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8896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1345D-88CA-4E45-A40F-36C1E656A127}" type="datetimeFigureOut">
              <a:rPr lang="uk-UA" smtClean="0"/>
              <a:t>12.02.2020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8F0F6-8E8E-4498-B7AC-C2EECC92EF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585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05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94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52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52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44400" cy="716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311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1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575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0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536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2505"/>
            <a:ext cx="12192000" cy="709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854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30050" cy="695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8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361" y="179832"/>
            <a:ext cx="11893639" cy="61863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3600" b="1" dirty="0" smtClean="0"/>
              <a:t>Традиційне  навчання  </a:t>
            </a:r>
            <a:r>
              <a:rPr lang="uk-UA" sz="3600" dirty="0" smtClean="0"/>
              <a:t>-  знання  про  предмет;  уміння  здійснювати предметну діяльність.</a:t>
            </a:r>
          </a:p>
          <a:p>
            <a:r>
              <a:rPr lang="uk-UA" sz="3600" b="1" dirty="0" err="1" smtClean="0"/>
              <a:t>Компетентнісне</a:t>
            </a:r>
            <a:r>
              <a:rPr lang="uk-UA" sz="3600" b="1" dirty="0" smtClean="0"/>
              <a:t>  навчання  </a:t>
            </a:r>
            <a:r>
              <a:rPr lang="uk-UA" sz="3600" dirty="0" smtClean="0"/>
              <a:t>-  знання  про  діяльність  і  про  себе  як  діяча; уміння здійснювати й осмислювати діяльність.</a:t>
            </a:r>
          </a:p>
          <a:p>
            <a:pPr algn="just"/>
            <a:r>
              <a:rPr lang="uk-UA" sz="3600" b="1" dirty="0" err="1" smtClean="0"/>
              <a:t>Компетентнісно</a:t>
            </a:r>
            <a:r>
              <a:rPr lang="uk-UA" sz="3600" b="1" dirty="0" smtClean="0"/>
              <a:t>  орієнтована  </a:t>
            </a:r>
            <a:r>
              <a:rPr lang="uk-UA" sz="3600" dirty="0" smtClean="0"/>
              <a:t>освіта  акцентує  увагу  не  на  знаннях,  а  на результаті  навчання,  і  в  якості  результату  розглядається  не  сума  певної розпорошеної  інформації,  а  здатність    школяра  використовувати  здобуті знання,  засвоєну  інформацію  в  комплексі  у  різноманітних  нестандартних умовах, проблемних  ситуаціях.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1452993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1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86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3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452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58650" cy="686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220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350"/>
            <a:ext cx="12192000" cy="67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2958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2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5929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1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0577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6739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358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44400" cy="700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3671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96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8396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9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0778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6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3215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896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9551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3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4046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2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6937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0"/>
            <a:ext cx="12115800" cy="697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8361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4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2937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1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5928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8295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74" y="0"/>
            <a:ext cx="9077326" cy="702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792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66557"/>
          <a:stretch/>
        </p:blipFill>
        <p:spPr>
          <a:xfrm>
            <a:off x="0" y="-1"/>
            <a:ext cx="12192000" cy="234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815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59600"/>
          <a:stretch/>
        </p:blipFill>
        <p:spPr>
          <a:xfrm>
            <a:off x="-171450" y="0"/>
            <a:ext cx="12534900" cy="27622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b="16175"/>
          <a:stretch/>
        </p:blipFill>
        <p:spPr>
          <a:xfrm>
            <a:off x="-171450" y="2762250"/>
            <a:ext cx="123634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7564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1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22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7897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4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3996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1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4611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1375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2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7320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1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0865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241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3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1070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7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477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4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181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2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732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98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4224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8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0672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25350" cy="695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841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488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9914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1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7045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9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5515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3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641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336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95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449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3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91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44400" cy="697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456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7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1851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74</Words>
  <Application>Microsoft Office PowerPoint</Application>
  <PresentationFormat>Широкоэкранный</PresentationFormat>
  <Paragraphs>3</Paragraphs>
  <Slides>57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6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7</cp:revision>
  <dcterms:created xsi:type="dcterms:W3CDTF">2020-02-12T19:22:55Z</dcterms:created>
  <dcterms:modified xsi:type="dcterms:W3CDTF">2020-02-12T20:23:04Z</dcterms:modified>
</cp:coreProperties>
</file>