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257" r:id="rId2"/>
    <p:sldId id="276" r:id="rId3"/>
    <p:sldId id="278" r:id="rId4"/>
    <p:sldId id="277" r:id="rId5"/>
    <p:sldId id="279" r:id="rId6"/>
    <p:sldId id="293" r:id="rId7"/>
    <p:sldId id="268" r:id="rId8"/>
    <p:sldId id="281" r:id="rId9"/>
    <p:sldId id="271" r:id="rId10"/>
    <p:sldId id="282" r:id="rId11"/>
    <p:sldId id="273" r:id="rId12"/>
    <p:sldId id="283" r:id="rId13"/>
    <p:sldId id="295" r:id="rId14"/>
    <p:sldId id="294" r:id="rId15"/>
    <p:sldId id="288" r:id="rId16"/>
    <p:sldId id="290" r:id="rId17"/>
    <p:sldId id="292" r:id="rId18"/>
    <p:sldId id="286" r:id="rId19"/>
    <p:sldId id="287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0745"/>
    <a:srgbClr val="3C1030"/>
    <a:srgbClr val="A32D84"/>
    <a:srgbClr val="20183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69" autoAdjust="0"/>
    <p:restoredTop sz="94660"/>
  </p:normalViewPr>
  <p:slideViewPr>
    <p:cSldViewPr snapToGrid="0">
      <p:cViewPr varScale="1">
        <p:scale>
          <a:sx n="62" d="100"/>
          <a:sy n="62" d="100"/>
        </p:scale>
        <p:origin x="-90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6D2076-FD51-44B4-8F6E-2BE1BF98BBF1}" type="doc">
      <dgm:prSet loTypeId="urn:microsoft.com/office/officeart/2005/8/layout/list1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uk-UA"/>
        </a:p>
      </dgm:t>
    </dgm:pt>
    <dgm:pt modelId="{886C6F3F-846E-4546-B112-D0565D6223B5}">
      <dgm:prSet phldrT="[Текст]" custT="1"/>
      <dgm:spPr/>
      <dgm:t>
        <a:bodyPr/>
        <a:lstStyle/>
        <a:p>
          <a:pPr algn="ctr"/>
          <a:r>
            <a:rPr lang="uk-UA" sz="1800" dirty="0" smtClean="0">
              <a:solidFill>
                <a:srgbClr val="002060"/>
              </a:solidFill>
              <a:latin typeface="Arial Black" panose="020B0A04020102020204" pitchFamily="34" charset="0"/>
            </a:rPr>
            <a:t>СТРАХ</a:t>
          </a:r>
          <a:endParaRPr lang="uk-UA" sz="1800" dirty="0">
            <a:solidFill>
              <a:srgbClr val="002060"/>
            </a:solidFill>
            <a:latin typeface="Arial Black" panose="020B0A04020102020204" pitchFamily="34" charset="0"/>
          </a:endParaRPr>
        </a:p>
      </dgm:t>
    </dgm:pt>
    <dgm:pt modelId="{E3C406EE-1CB5-46AD-BC19-4C12FBD80B8D}" type="parTrans" cxnId="{7FD622C4-4FC7-481B-AF03-D53F2F2D441B}">
      <dgm:prSet/>
      <dgm:spPr/>
      <dgm:t>
        <a:bodyPr/>
        <a:lstStyle/>
        <a:p>
          <a:endParaRPr lang="uk-UA"/>
        </a:p>
      </dgm:t>
    </dgm:pt>
    <dgm:pt modelId="{0E6DE2DF-6DEE-4F01-A694-FD29F0623DB1}" type="sibTrans" cxnId="{7FD622C4-4FC7-481B-AF03-D53F2F2D441B}">
      <dgm:prSet/>
      <dgm:spPr/>
      <dgm:t>
        <a:bodyPr/>
        <a:lstStyle/>
        <a:p>
          <a:endParaRPr lang="uk-UA"/>
        </a:p>
      </dgm:t>
    </dgm:pt>
    <dgm:pt modelId="{E1094A58-C9F3-40BA-8021-8BA5E36BAB31}">
      <dgm:prSet phldrT="[Текст]" custT="1"/>
      <dgm:spPr/>
      <dgm:t>
        <a:bodyPr/>
        <a:lstStyle/>
        <a:p>
          <a:pPr algn="ctr"/>
          <a:r>
            <a:rPr lang="uk-UA" sz="1800" dirty="0" smtClean="0">
              <a:solidFill>
                <a:srgbClr val="002060"/>
              </a:solidFill>
              <a:latin typeface="Arial Black" panose="020B0A04020102020204" pitchFamily="34" charset="0"/>
            </a:rPr>
            <a:t>ЗАЗДРОЩІ ТА КОНКУРЕНЦІЯ</a:t>
          </a:r>
          <a:endParaRPr lang="uk-UA" sz="1800" dirty="0">
            <a:solidFill>
              <a:srgbClr val="002060"/>
            </a:solidFill>
            <a:latin typeface="Arial Black" panose="020B0A04020102020204" pitchFamily="34" charset="0"/>
          </a:endParaRPr>
        </a:p>
      </dgm:t>
    </dgm:pt>
    <dgm:pt modelId="{2057244F-8175-4701-97D6-9A4065F62DE4}" type="parTrans" cxnId="{48C4551C-8E97-42C7-95ED-49798B44C5B4}">
      <dgm:prSet/>
      <dgm:spPr/>
      <dgm:t>
        <a:bodyPr/>
        <a:lstStyle/>
        <a:p>
          <a:endParaRPr lang="uk-UA"/>
        </a:p>
      </dgm:t>
    </dgm:pt>
    <dgm:pt modelId="{EBCA7FFB-3ACB-4787-8E78-B8C27EF64904}" type="sibTrans" cxnId="{48C4551C-8E97-42C7-95ED-49798B44C5B4}">
      <dgm:prSet/>
      <dgm:spPr/>
      <dgm:t>
        <a:bodyPr/>
        <a:lstStyle/>
        <a:p>
          <a:endParaRPr lang="uk-UA"/>
        </a:p>
      </dgm:t>
    </dgm:pt>
    <dgm:pt modelId="{523B42CB-9B05-4FE4-AA99-E5B2A26B815C}">
      <dgm:prSet phldrT="[Текст]" custT="1"/>
      <dgm:spPr/>
      <dgm:t>
        <a:bodyPr/>
        <a:lstStyle/>
        <a:p>
          <a:pPr algn="ctr"/>
          <a:r>
            <a:rPr lang="uk-UA" sz="1800" b="1" dirty="0" smtClean="0">
              <a:solidFill>
                <a:srgbClr val="002060"/>
              </a:solidFill>
              <a:latin typeface="Arial Black" panose="020B0A04020102020204" pitchFamily="34" charset="0"/>
            </a:rPr>
            <a:t>БАЖАННЯ ПІДПОРЯДКОВУВАТИ ВЛАСНІЙ ВОЛІ</a:t>
          </a:r>
          <a:endParaRPr lang="uk-UA" sz="1800" b="1" dirty="0">
            <a:solidFill>
              <a:srgbClr val="002060"/>
            </a:solidFill>
            <a:latin typeface="Arial Black" panose="020B0A04020102020204" pitchFamily="34" charset="0"/>
          </a:endParaRPr>
        </a:p>
      </dgm:t>
    </dgm:pt>
    <dgm:pt modelId="{F36A5668-C591-4CEF-8C27-969968E0766A}" type="parTrans" cxnId="{41A26683-7F24-4757-AE4C-4B99504A94B8}">
      <dgm:prSet/>
      <dgm:spPr/>
      <dgm:t>
        <a:bodyPr/>
        <a:lstStyle/>
        <a:p>
          <a:endParaRPr lang="uk-UA"/>
        </a:p>
      </dgm:t>
    </dgm:pt>
    <dgm:pt modelId="{2F4A6D3C-9105-4273-8B0E-2F18F0CDA2C6}" type="sibTrans" cxnId="{41A26683-7F24-4757-AE4C-4B99504A94B8}">
      <dgm:prSet/>
      <dgm:spPr/>
      <dgm:t>
        <a:bodyPr/>
        <a:lstStyle/>
        <a:p>
          <a:endParaRPr lang="uk-UA"/>
        </a:p>
      </dgm:t>
    </dgm:pt>
    <dgm:pt modelId="{212058C3-2D75-4018-91A2-BA740CC999C7}">
      <dgm:prSet custT="1"/>
      <dgm:spPr/>
      <dgm:t>
        <a:bodyPr/>
        <a:lstStyle/>
        <a:p>
          <a:pPr algn="ctr"/>
          <a:r>
            <a:rPr lang="uk-UA" sz="1800" b="1" dirty="0" smtClean="0">
              <a:solidFill>
                <a:srgbClr val="002060"/>
              </a:solidFill>
              <a:latin typeface="Arial Black" panose="020B0A04020102020204" pitchFamily="34" charset="0"/>
            </a:rPr>
            <a:t>БАЖАННЯ ВИТІСНИТИ КОГОСЬ ІЗ ГРУПИ</a:t>
          </a:r>
          <a:endParaRPr lang="uk-UA" sz="1800" b="1" dirty="0">
            <a:solidFill>
              <a:srgbClr val="002060"/>
            </a:solidFill>
            <a:latin typeface="Arial Black" panose="020B0A04020102020204" pitchFamily="34" charset="0"/>
          </a:endParaRPr>
        </a:p>
      </dgm:t>
    </dgm:pt>
    <dgm:pt modelId="{4009AF55-70EF-48EB-B6AD-0E46307CFBF1}" type="parTrans" cxnId="{123B8E44-AF0C-4814-8854-34E3FBE808BB}">
      <dgm:prSet/>
      <dgm:spPr/>
      <dgm:t>
        <a:bodyPr/>
        <a:lstStyle/>
        <a:p>
          <a:endParaRPr lang="uk-UA"/>
        </a:p>
      </dgm:t>
    </dgm:pt>
    <dgm:pt modelId="{3402BB11-C2A4-430F-9BA7-6F2B68CFA5D9}" type="sibTrans" cxnId="{123B8E44-AF0C-4814-8854-34E3FBE808BB}">
      <dgm:prSet/>
      <dgm:spPr/>
      <dgm:t>
        <a:bodyPr/>
        <a:lstStyle/>
        <a:p>
          <a:endParaRPr lang="uk-UA"/>
        </a:p>
      </dgm:t>
    </dgm:pt>
    <dgm:pt modelId="{23DF4160-1463-4C39-9C6F-B40E795DAF7F}">
      <dgm:prSet custT="1"/>
      <dgm:spPr/>
      <dgm:t>
        <a:bodyPr/>
        <a:lstStyle/>
        <a:p>
          <a:pPr algn="ctr"/>
          <a:r>
            <a:rPr lang="uk-UA" sz="1800" b="1" dirty="0" smtClean="0">
              <a:solidFill>
                <a:srgbClr val="002060"/>
              </a:solidFill>
              <a:latin typeface="Arial Black" panose="020B0A04020102020204" pitchFamily="34" charset="0"/>
            </a:rPr>
            <a:t>БАЖАННЯ ПРИНИЗИТИ ІНШОГО</a:t>
          </a:r>
          <a:endParaRPr lang="uk-UA" sz="1800" b="1" dirty="0">
            <a:solidFill>
              <a:srgbClr val="002060"/>
            </a:solidFill>
            <a:latin typeface="Arial Black" panose="020B0A04020102020204" pitchFamily="34" charset="0"/>
          </a:endParaRPr>
        </a:p>
      </dgm:t>
    </dgm:pt>
    <dgm:pt modelId="{D82F5C84-D930-43F9-878C-DE50CACC708B}" type="parTrans" cxnId="{E0531B20-3009-42C2-AB4F-01634C68D797}">
      <dgm:prSet/>
      <dgm:spPr/>
      <dgm:t>
        <a:bodyPr/>
        <a:lstStyle/>
        <a:p>
          <a:endParaRPr lang="uk-UA"/>
        </a:p>
      </dgm:t>
    </dgm:pt>
    <dgm:pt modelId="{9468F70F-230B-4A98-9274-2F91BE5442EE}" type="sibTrans" cxnId="{E0531B20-3009-42C2-AB4F-01634C68D797}">
      <dgm:prSet/>
      <dgm:spPr/>
      <dgm:t>
        <a:bodyPr/>
        <a:lstStyle/>
        <a:p>
          <a:endParaRPr lang="uk-UA"/>
        </a:p>
      </dgm:t>
    </dgm:pt>
    <dgm:pt modelId="{2AE74A62-1492-4C38-974C-FB1D23EA1E31}" type="pres">
      <dgm:prSet presAssocID="{CC6D2076-FD51-44B4-8F6E-2BE1BF98BBF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6FBBEC-1375-4EF4-9F67-42C1F6EF0976}" type="pres">
      <dgm:prSet presAssocID="{886C6F3F-846E-4546-B112-D0565D6223B5}" presName="parentLin" presStyleCnt="0"/>
      <dgm:spPr/>
    </dgm:pt>
    <dgm:pt modelId="{4BF1FBEB-7402-479D-9B2E-1A9C5EC723B7}" type="pres">
      <dgm:prSet presAssocID="{886C6F3F-846E-4546-B112-D0565D6223B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F4CB0F1-19E3-49F6-A071-E6DE481D77E7}" type="pres">
      <dgm:prSet presAssocID="{886C6F3F-846E-4546-B112-D0565D6223B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B275B-0EC4-4293-895E-15B8BD1E096B}" type="pres">
      <dgm:prSet presAssocID="{886C6F3F-846E-4546-B112-D0565D6223B5}" presName="negativeSpace" presStyleCnt="0"/>
      <dgm:spPr/>
    </dgm:pt>
    <dgm:pt modelId="{CF01C86C-6C93-42F6-8DA1-15D40C2C752B}" type="pres">
      <dgm:prSet presAssocID="{886C6F3F-846E-4546-B112-D0565D6223B5}" presName="childText" presStyleLbl="conFgAcc1" presStyleIdx="0" presStyleCnt="5">
        <dgm:presLayoutVars>
          <dgm:bulletEnabled val="1"/>
        </dgm:presLayoutVars>
      </dgm:prSet>
      <dgm:spPr/>
    </dgm:pt>
    <dgm:pt modelId="{FC7805F1-69D3-4091-B4E0-80CF2FD7AC26}" type="pres">
      <dgm:prSet presAssocID="{0E6DE2DF-6DEE-4F01-A694-FD29F0623DB1}" presName="spaceBetweenRectangles" presStyleCnt="0"/>
      <dgm:spPr/>
    </dgm:pt>
    <dgm:pt modelId="{EECEA6A7-EC92-4BFF-ABDA-BA11D1D242A5}" type="pres">
      <dgm:prSet presAssocID="{E1094A58-C9F3-40BA-8021-8BA5E36BAB31}" presName="parentLin" presStyleCnt="0"/>
      <dgm:spPr/>
    </dgm:pt>
    <dgm:pt modelId="{F8BF33C8-5EE9-4A0F-B819-85D84064D844}" type="pres">
      <dgm:prSet presAssocID="{E1094A58-C9F3-40BA-8021-8BA5E36BAB3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06F202B-8917-4E3F-85E8-7EC2E4141602}" type="pres">
      <dgm:prSet presAssocID="{E1094A58-C9F3-40BA-8021-8BA5E36BAB3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7CF84-A5E9-4C0E-80BA-3BEA2E4FBCFA}" type="pres">
      <dgm:prSet presAssocID="{E1094A58-C9F3-40BA-8021-8BA5E36BAB31}" presName="negativeSpace" presStyleCnt="0"/>
      <dgm:spPr/>
    </dgm:pt>
    <dgm:pt modelId="{60C31A72-48B6-4EC2-876E-10D44479AEE6}" type="pres">
      <dgm:prSet presAssocID="{E1094A58-C9F3-40BA-8021-8BA5E36BAB31}" presName="childText" presStyleLbl="conFgAcc1" presStyleIdx="1" presStyleCnt="5">
        <dgm:presLayoutVars>
          <dgm:bulletEnabled val="1"/>
        </dgm:presLayoutVars>
      </dgm:prSet>
      <dgm:spPr/>
    </dgm:pt>
    <dgm:pt modelId="{7FAE6588-DD9B-4147-ACE9-F99CEBC0E69A}" type="pres">
      <dgm:prSet presAssocID="{EBCA7FFB-3ACB-4787-8E78-B8C27EF64904}" presName="spaceBetweenRectangles" presStyleCnt="0"/>
      <dgm:spPr/>
    </dgm:pt>
    <dgm:pt modelId="{B595830E-591F-4B32-A6A1-CA79EFB4EF52}" type="pres">
      <dgm:prSet presAssocID="{523B42CB-9B05-4FE4-AA99-E5B2A26B815C}" presName="parentLin" presStyleCnt="0"/>
      <dgm:spPr/>
    </dgm:pt>
    <dgm:pt modelId="{A3391B7D-7E19-4691-B8DE-C2FA3265D298}" type="pres">
      <dgm:prSet presAssocID="{523B42CB-9B05-4FE4-AA99-E5B2A26B815C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8C73B0B-658F-4E1B-87D6-6BEBC1289E13}" type="pres">
      <dgm:prSet presAssocID="{523B42CB-9B05-4FE4-AA99-E5B2A26B815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21EB5-2966-4D0E-BDA2-94F168C40B64}" type="pres">
      <dgm:prSet presAssocID="{523B42CB-9B05-4FE4-AA99-E5B2A26B815C}" presName="negativeSpace" presStyleCnt="0"/>
      <dgm:spPr/>
    </dgm:pt>
    <dgm:pt modelId="{D0DB0628-2E83-477D-9AE6-3D379B71EB2B}" type="pres">
      <dgm:prSet presAssocID="{523B42CB-9B05-4FE4-AA99-E5B2A26B815C}" presName="childText" presStyleLbl="conFgAcc1" presStyleIdx="2" presStyleCnt="5">
        <dgm:presLayoutVars>
          <dgm:bulletEnabled val="1"/>
        </dgm:presLayoutVars>
      </dgm:prSet>
      <dgm:spPr/>
    </dgm:pt>
    <dgm:pt modelId="{D92262B2-57E7-45FE-ACE4-BC2EA7AACAC1}" type="pres">
      <dgm:prSet presAssocID="{2F4A6D3C-9105-4273-8B0E-2F18F0CDA2C6}" presName="spaceBetweenRectangles" presStyleCnt="0"/>
      <dgm:spPr/>
    </dgm:pt>
    <dgm:pt modelId="{7CCADAE7-9808-410B-B934-43F1DBDD6785}" type="pres">
      <dgm:prSet presAssocID="{212058C3-2D75-4018-91A2-BA740CC999C7}" presName="parentLin" presStyleCnt="0"/>
      <dgm:spPr/>
    </dgm:pt>
    <dgm:pt modelId="{D68F8388-C1AD-49D8-807F-61BBB452F6DC}" type="pres">
      <dgm:prSet presAssocID="{212058C3-2D75-4018-91A2-BA740CC999C7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247776A-16B9-4D17-8902-34D138D65CDC}" type="pres">
      <dgm:prSet presAssocID="{212058C3-2D75-4018-91A2-BA740CC999C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461840-DC17-435A-A80F-9CBD563AEE99}" type="pres">
      <dgm:prSet presAssocID="{212058C3-2D75-4018-91A2-BA740CC999C7}" presName="negativeSpace" presStyleCnt="0"/>
      <dgm:spPr/>
    </dgm:pt>
    <dgm:pt modelId="{0E955444-B053-4D6C-BFF5-D005A5C28F31}" type="pres">
      <dgm:prSet presAssocID="{212058C3-2D75-4018-91A2-BA740CC999C7}" presName="childText" presStyleLbl="conFgAcc1" presStyleIdx="3" presStyleCnt="5">
        <dgm:presLayoutVars>
          <dgm:bulletEnabled val="1"/>
        </dgm:presLayoutVars>
      </dgm:prSet>
      <dgm:spPr/>
    </dgm:pt>
    <dgm:pt modelId="{6FAA83FA-C792-476C-AB53-1A515B9BCDD5}" type="pres">
      <dgm:prSet presAssocID="{3402BB11-C2A4-430F-9BA7-6F2B68CFA5D9}" presName="spaceBetweenRectangles" presStyleCnt="0"/>
      <dgm:spPr/>
    </dgm:pt>
    <dgm:pt modelId="{74ED73BB-4F06-442E-95C9-B62E07B827F5}" type="pres">
      <dgm:prSet presAssocID="{23DF4160-1463-4C39-9C6F-B40E795DAF7F}" presName="parentLin" presStyleCnt="0"/>
      <dgm:spPr/>
    </dgm:pt>
    <dgm:pt modelId="{40960993-E2A5-4A27-A51A-140D1A029899}" type="pres">
      <dgm:prSet presAssocID="{23DF4160-1463-4C39-9C6F-B40E795DAF7F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9D44DBFF-6F34-4023-BBEB-8EAECCF2AC96}" type="pres">
      <dgm:prSet presAssocID="{23DF4160-1463-4C39-9C6F-B40E795DAF7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7ED93-5741-4169-AE9D-5782473D4574}" type="pres">
      <dgm:prSet presAssocID="{23DF4160-1463-4C39-9C6F-B40E795DAF7F}" presName="negativeSpace" presStyleCnt="0"/>
      <dgm:spPr/>
    </dgm:pt>
    <dgm:pt modelId="{FB411557-2859-4146-B5B2-272947B1209C}" type="pres">
      <dgm:prSet presAssocID="{23DF4160-1463-4C39-9C6F-B40E795DAF7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FD622C4-4FC7-481B-AF03-D53F2F2D441B}" srcId="{CC6D2076-FD51-44B4-8F6E-2BE1BF98BBF1}" destId="{886C6F3F-846E-4546-B112-D0565D6223B5}" srcOrd="0" destOrd="0" parTransId="{E3C406EE-1CB5-46AD-BC19-4C12FBD80B8D}" sibTransId="{0E6DE2DF-6DEE-4F01-A694-FD29F0623DB1}"/>
    <dgm:cxn modelId="{7D041CC7-23DC-464D-AFDB-7355D7E10C09}" type="presOf" srcId="{523B42CB-9B05-4FE4-AA99-E5B2A26B815C}" destId="{68C73B0B-658F-4E1B-87D6-6BEBC1289E13}" srcOrd="1" destOrd="0" presId="urn:microsoft.com/office/officeart/2005/8/layout/list1"/>
    <dgm:cxn modelId="{7F63CABC-CE4D-4AB1-A433-55A4E64579E1}" type="presOf" srcId="{212058C3-2D75-4018-91A2-BA740CC999C7}" destId="{D68F8388-C1AD-49D8-807F-61BBB452F6DC}" srcOrd="0" destOrd="0" presId="urn:microsoft.com/office/officeart/2005/8/layout/list1"/>
    <dgm:cxn modelId="{DB91A5C4-6289-42DD-8499-3B10D64B459E}" type="presOf" srcId="{CC6D2076-FD51-44B4-8F6E-2BE1BF98BBF1}" destId="{2AE74A62-1492-4C38-974C-FB1D23EA1E31}" srcOrd="0" destOrd="0" presId="urn:microsoft.com/office/officeart/2005/8/layout/list1"/>
    <dgm:cxn modelId="{E0531B20-3009-42C2-AB4F-01634C68D797}" srcId="{CC6D2076-FD51-44B4-8F6E-2BE1BF98BBF1}" destId="{23DF4160-1463-4C39-9C6F-B40E795DAF7F}" srcOrd="4" destOrd="0" parTransId="{D82F5C84-D930-43F9-878C-DE50CACC708B}" sibTransId="{9468F70F-230B-4A98-9274-2F91BE5442EE}"/>
    <dgm:cxn modelId="{4FBD827E-1DB0-42A2-9EB4-FE60724A4B6F}" type="presOf" srcId="{886C6F3F-846E-4546-B112-D0565D6223B5}" destId="{7F4CB0F1-19E3-49F6-A071-E6DE481D77E7}" srcOrd="1" destOrd="0" presId="urn:microsoft.com/office/officeart/2005/8/layout/list1"/>
    <dgm:cxn modelId="{EB5B9E95-E428-465A-A754-1F2036FC6D50}" type="presOf" srcId="{212058C3-2D75-4018-91A2-BA740CC999C7}" destId="{5247776A-16B9-4D17-8902-34D138D65CDC}" srcOrd="1" destOrd="0" presId="urn:microsoft.com/office/officeart/2005/8/layout/list1"/>
    <dgm:cxn modelId="{E6B0D014-E295-43A3-9DAE-37DE72D006C8}" type="presOf" srcId="{886C6F3F-846E-4546-B112-D0565D6223B5}" destId="{4BF1FBEB-7402-479D-9B2E-1A9C5EC723B7}" srcOrd="0" destOrd="0" presId="urn:microsoft.com/office/officeart/2005/8/layout/list1"/>
    <dgm:cxn modelId="{811A5186-97AF-494E-8FC8-607B49EF60AE}" type="presOf" srcId="{E1094A58-C9F3-40BA-8021-8BA5E36BAB31}" destId="{F8BF33C8-5EE9-4A0F-B819-85D84064D844}" srcOrd="0" destOrd="0" presId="urn:microsoft.com/office/officeart/2005/8/layout/list1"/>
    <dgm:cxn modelId="{41A26683-7F24-4757-AE4C-4B99504A94B8}" srcId="{CC6D2076-FD51-44B4-8F6E-2BE1BF98BBF1}" destId="{523B42CB-9B05-4FE4-AA99-E5B2A26B815C}" srcOrd="2" destOrd="0" parTransId="{F36A5668-C591-4CEF-8C27-969968E0766A}" sibTransId="{2F4A6D3C-9105-4273-8B0E-2F18F0CDA2C6}"/>
    <dgm:cxn modelId="{DBF7BE34-1121-417F-9C03-E9918E37DC0D}" type="presOf" srcId="{E1094A58-C9F3-40BA-8021-8BA5E36BAB31}" destId="{C06F202B-8917-4E3F-85E8-7EC2E4141602}" srcOrd="1" destOrd="0" presId="urn:microsoft.com/office/officeart/2005/8/layout/list1"/>
    <dgm:cxn modelId="{97CEE150-F085-4FA6-B48C-32635981E9F4}" type="presOf" srcId="{523B42CB-9B05-4FE4-AA99-E5B2A26B815C}" destId="{A3391B7D-7E19-4691-B8DE-C2FA3265D298}" srcOrd="0" destOrd="0" presId="urn:microsoft.com/office/officeart/2005/8/layout/list1"/>
    <dgm:cxn modelId="{48C4551C-8E97-42C7-95ED-49798B44C5B4}" srcId="{CC6D2076-FD51-44B4-8F6E-2BE1BF98BBF1}" destId="{E1094A58-C9F3-40BA-8021-8BA5E36BAB31}" srcOrd="1" destOrd="0" parTransId="{2057244F-8175-4701-97D6-9A4065F62DE4}" sibTransId="{EBCA7FFB-3ACB-4787-8E78-B8C27EF64904}"/>
    <dgm:cxn modelId="{3E7AD8A6-FED5-49DE-B68C-21188ED6802C}" type="presOf" srcId="{23DF4160-1463-4C39-9C6F-B40E795DAF7F}" destId="{40960993-E2A5-4A27-A51A-140D1A029899}" srcOrd="0" destOrd="0" presId="urn:microsoft.com/office/officeart/2005/8/layout/list1"/>
    <dgm:cxn modelId="{BA7766BF-20AB-4CEB-A496-BEE110AC0257}" type="presOf" srcId="{23DF4160-1463-4C39-9C6F-B40E795DAF7F}" destId="{9D44DBFF-6F34-4023-BBEB-8EAECCF2AC96}" srcOrd="1" destOrd="0" presId="urn:microsoft.com/office/officeart/2005/8/layout/list1"/>
    <dgm:cxn modelId="{123B8E44-AF0C-4814-8854-34E3FBE808BB}" srcId="{CC6D2076-FD51-44B4-8F6E-2BE1BF98BBF1}" destId="{212058C3-2D75-4018-91A2-BA740CC999C7}" srcOrd="3" destOrd="0" parTransId="{4009AF55-70EF-48EB-B6AD-0E46307CFBF1}" sibTransId="{3402BB11-C2A4-430F-9BA7-6F2B68CFA5D9}"/>
    <dgm:cxn modelId="{48A9BB0C-8817-4A01-A3FD-CF8C54111881}" type="presParOf" srcId="{2AE74A62-1492-4C38-974C-FB1D23EA1E31}" destId="{C66FBBEC-1375-4EF4-9F67-42C1F6EF0976}" srcOrd="0" destOrd="0" presId="urn:microsoft.com/office/officeart/2005/8/layout/list1"/>
    <dgm:cxn modelId="{F19E2E8A-92D7-4E2A-8F06-2CF0B9145C1B}" type="presParOf" srcId="{C66FBBEC-1375-4EF4-9F67-42C1F6EF0976}" destId="{4BF1FBEB-7402-479D-9B2E-1A9C5EC723B7}" srcOrd="0" destOrd="0" presId="urn:microsoft.com/office/officeart/2005/8/layout/list1"/>
    <dgm:cxn modelId="{1F5C249A-4E94-4B1B-8371-DD38B635FECD}" type="presParOf" srcId="{C66FBBEC-1375-4EF4-9F67-42C1F6EF0976}" destId="{7F4CB0F1-19E3-49F6-A071-E6DE481D77E7}" srcOrd="1" destOrd="0" presId="urn:microsoft.com/office/officeart/2005/8/layout/list1"/>
    <dgm:cxn modelId="{333BAA1E-E0FA-4330-92EA-694F7490FF5B}" type="presParOf" srcId="{2AE74A62-1492-4C38-974C-FB1D23EA1E31}" destId="{DF2B275B-0EC4-4293-895E-15B8BD1E096B}" srcOrd="1" destOrd="0" presId="urn:microsoft.com/office/officeart/2005/8/layout/list1"/>
    <dgm:cxn modelId="{4E89AAEC-1C8B-483F-B24A-2BE363F69932}" type="presParOf" srcId="{2AE74A62-1492-4C38-974C-FB1D23EA1E31}" destId="{CF01C86C-6C93-42F6-8DA1-15D40C2C752B}" srcOrd="2" destOrd="0" presId="urn:microsoft.com/office/officeart/2005/8/layout/list1"/>
    <dgm:cxn modelId="{E9782E6A-DE57-4E25-9032-65A5E97872A7}" type="presParOf" srcId="{2AE74A62-1492-4C38-974C-FB1D23EA1E31}" destId="{FC7805F1-69D3-4091-B4E0-80CF2FD7AC26}" srcOrd="3" destOrd="0" presId="urn:microsoft.com/office/officeart/2005/8/layout/list1"/>
    <dgm:cxn modelId="{8BD7354D-66F6-4B35-8C98-339AFF61C4CA}" type="presParOf" srcId="{2AE74A62-1492-4C38-974C-FB1D23EA1E31}" destId="{EECEA6A7-EC92-4BFF-ABDA-BA11D1D242A5}" srcOrd="4" destOrd="0" presId="urn:microsoft.com/office/officeart/2005/8/layout/list1"/>
    <dgm:cxn modelId="{D9A6B9DF-9C98-4C90-8EC4-BADF542BAECA}" type="presParOf" srcId="{EECEA6A7-EC92-4BFF-ABDA-BA11D1D242A5}" destId="{F8BF33C8-5EE9-4A0F-B819-85D84064D844}" srcOrd="0" destOrd="0" presId="urn:microsoft.com/office/officeart/2005/8/layout/list1"/>
    <dgm:cxn modelId="{44CA72DB-2DCA-4A40-A08E-60C9A7283045}" type="presParOf" srcId="{EECEA6A7-EC92-4BFF-ABDA-BA11D1D242A5}" destId="{C06F202B-8917-4E3F-85E8-7EC2E4141602}" srcOrd="1" destOrd="0" presId="urn:microsoft.com/office/officeart/2005/8/layout/list1"/>
    <dgm:cxn modelId="{56C0C218-61D9-4FBB-BD46-D28922453DC7}" type="presParOf" srcId="{2AE74A62-1492-4C38-974C-FB1D23EA1E31}" destId="{4A87CF84-A5E9-4C0E-80BA-3BEA2E4FBCFA}" srcOrd="5" destOrd="0" presId="urn:microsoft.com/office/officeart/2005/8/layout/list1"/>
    <dgm:cxn modelId="{04879D1F-5926-46D9-9D44-E151F402BDBD}" type="presParOf" srcId="{2AE74A62-1492-4C38-974C-FB1D23EA1E31}" destId="{60C31A72-48B6-4EC2-876E-10D44479AEE6}" srcOrd="6" destOrd="0" presId="urn:microsoft.com/office/officeart/2005/8/layout/list1"/>
    <dgm:cxn modelId="{6456F131-9CE4-4897-9143-023F1F6F8F89}" type="presParOf" srcId="{2AE74A62-1492-4C38-974C-FB1D23EA1E31}" destId="{7FAE6588-DD9B-4147-ACE9-F99CEBC0E69A}" srcOrd="7" destOrd="0" presId="urn:microsoft.com/office/officeart/2005/8/layout/list1"/>
    <dgm:cxn modelId="{F174F724-5AAC-40E1-AAA1-7465C0A9CBD4}" type="presParOf" srcId="{2AE74A62-1492-4C38-974C-FB1D23EA1E31}" destId="{B595830E-591F-4B32-A6A1-CA79EFB4EF52}" srcOrd="8" destOrd="0" presId="urn:microsoft.com/office/officeart/2005/8/layout/list1"/>
    <dgm:cxn modelId="{1A67836C-08CC-4902-BE67-30D3FA646F71}" type="presParOf" srcId="{B595830E-591F-4B32-A6A1-CA79EFB4EF52}" destId="{A3391B7D-7E19-4691-B8DE-C2FA3265D298}" srcOrd="0" destOrd="0" presId="urn:microsoft.com/office/officeart/2005/8/layout/list1"/>
    <dgm:cxn modelId="{C0E6FCC1-C6B2-4368-A1E4-C2274404413C}" type="presParOf" srcId="{B595830E-591F-4B32-A6A1-CA79EFB4EF52}" destId="{68C73B0B-658F-4E1B-87D6-6BEBC1289E13}" srcOrd="1" destOrd="0" presId="urn:microsoft.com/office/officeart/2005/8/layout/list1"/>
    <dgm:cxn modelId="{3D356C1E-E163-4B81-93C8-E0FE88ED06A0}" type="presParOf" srcId="{2AE74A62-1492-4C38-974C-FB1D23EA1E31}" destId="{FAB21EB5-2966-4D0E-BDA2-94F168C40B64}" srcOrd="9" destOrd="0" presId="urn:microsoft.com/office/officeart/2005/8/layout/list1"/>
    <dgm:cxn modelId="{137777E9-4A1B-45A1-B8A8-5D8776D902DB}" type="presParOf" srcId="{2AE74A62-1492-4C38-974C-FB1D23EA1E31}" destId="{D0DB0628-2E83-477D-9AE6-3D379B71EB2B}" srcOrd="10" destOrd="0" presId="urn:microsoft.com/office/officeart/2005/8/layout/list1"/>
    <dgm:cxn modelId="{F3B730F9-0E7D-4A49-AE45-B49F1E8D5041}" type="presParOf" srcId="{2AE74A62-1492-4C38-974C-FB1D23EA1E31}" destId="{D92262B2-57E7-45FE-ACE4-BC2EA7AACAC1}" srcOrd="11" destOrd="0" presId="urn:microsoft.com/office/officeart/2005/8/layout/list1"/>
    <dgm:cxn modelId="{6B0574A2-DD30-44D9-AA74-D91CA55736F6}" type="presParOf" srcId="{2AE74A62-1492-4C38-974C-FB1D23EA1E31}" destId="{7CCADAE7-9808-410B-B934-43F1DBDD6785}" srcOrd="12" destOrd="0" presId="urn:microsoft.com/office/officeart/2005/8/layout/list1"/>
    <dgm:cxn modelId="{53B1F416-2494-44D5-92DC-3F2095605A61}" type="presParOf" srcId="{7CCADAE7-9808-410B-B934-43F1DBDD6785}" destId="{D68F8388-C1AD-49D8-807F-61BBB452F6DC}" srcOrd="0" destOrd="0" presId="urn:microsoft.com/office/officeart/2005/8/layout/list1"/>
    <dgm:cxn modelId="{0CD1AB54-9684-4EA8-9D6C-14F0AE721445}" type="presParOf" srcId="{7CCADAE7-9808-410B-B934-43F1DBDD6785}" destId="{5247776A-16B9-4D17-8902-34D138D65CDC}" srcOrd="1" destOrd="0" presId="urn:microsoft.com/office/officeart/2005/8/layout/list1"/>
    <dgm:cxn modelId="{7904A4B2-5746-45FD-8BDB-DBC68AF633BC}" type="presParOf" srcId="{2AE74A62-1492-4C38-974C-FB1D23EA1E31}" destId="{F9461840-DC17-435A-A80F-9CBD563AEE99}" srcOrd="13" destOrd="0" presId="urn:microsoft.com/office/officeart/2005/8/layout/list1"/>
    <dgm:cxn modelId="{A08DFE19-1AE4-490F-8674-80A0E4413985}" type="presParOf" srcId="{2AE74A62-1492-4C38-974C-FB1D23EA1E31}" destId="{0E955444-B053-4D6C-BFF5-D005A5C28F31}" srcOrd="14" destOrd="0" presId="urn:microsoft.com/office/officeart/2005/8/layout/list1"/>
    <dgm:cxn modelId="{9CD9D0C0-0A61-40A5-8B8F-042C5B92C08C}" type="presParOf" srcId="{2AE74A62-1492-4C38-974C-FB1D23EA1E31}" destId="{6FAA83FA-C792-476C-AB53-1A515B9BCDD5}" srcOrd="15" destOrd="0" presId="urn:microsoft.com/office/officeart/2005/8/layout/list1"/>
    <dgm:cxn modelId="{E80A7FBF-2B73-4B98-B1CA-18CD1EC98EAC}" type="presParOf" srcId="{2AE74A62-1492-4C38-974C-FB1D23EA1E31}" destId="{74ED73BB-4F06-442E-95C9-B62E07B827F5}" srcOrd="16" destOrd="0" presId="urn:microsoft.com/office/officeart/2005/8/layout/list1"/>
    <dgm:cxn modelId="{3D2AA18C-4215-43AE-A4E2-50125A2144A6}" type="presParOf" srcId="{74ED73BB-4F06-442E-95C9-B62E07B827F5}" destId="{40960993-E2A5-4A27-A51A-140D1A029899}" srcOrd="0" destOrd="0" presId="urn:microsoft.com/office/officeart/2005/8/layout/list1"/>
    <dgm:cxn modelId="{CFCCD7C5-E0AA-42A6-8BEF-CCE0919F4374}" type="presParOf" srcId="{74ED73BB-4F06-442E-95C9-B62E07B827F5}" destId="{9D44DBFF-6F34-4023-BBEB-8EAECCF2AC96}" srcOrd="1" destOrd="0" presId="urn:microsoft.com/office/officeart/2005/8/layout/list1"/>
    <dgm:cxn modelId="{3FFB4401-2884-4FC3-BAC8-A8551C25DE32}" type="presParOf" srcId="{2AE74A62-1492-4C38-974C-FB1D23EA1E31}" destId="{F427ED93-5741-4169-AE9D-5782473D4574}" srcOrd="17" destOrd="0" presId="urn:microsoft.com/office/officeart/2005/8/layout/list1"/>
    <dgm:cxn modelId="{8B9EA8BC-9339-4053-8F62-24FAA0B48799}" type="presParOf" srcId="{2AE74A62-1492-4C38-974C-FB1D23EA1E31}" destId="{FB411557-2859-4146-B5B2-272947B1209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619FF9-BB96-4980-BA7F-7CA6F8D4AE38}" type="doc">
      <dgm:prSet loTypeId="urn:microsoft.com/office/officeart/2005/8/layout/process2" loCatId="process" qsTypeId="urn:microsoft.com/office/officeart/2005/8/quickstyle/3d2" qsCatId="3D" csTypeId="urn:microsoft.com/office/officeart/2005/8/colors/colorful1#3" csCatId="colorful" phldr="1"/>
      <dgm:spPr/>
    </dgm:pt>
    <dgm:pt modelId="{36AB6336-7D60-45B8-9FEE-D6CE46D11007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  <a:latin typeface="Arial Black" panose="020B0A04020102020204" pitchFamily="34" charset="0"/>
            </a:rPr>
            <a:t>АГРЕСОР</a:t>
          </a:r>
          <a:endParaRPr lang="uk-UA" dirty="0">
            <a:solidFill>
              <a:srgbClr val="002060"/>
            </a:solidFill>
            <a:latin typeface="Arial Black" panose="020B0A04020102020204" pitchFamily="34" charset="0"/>
          </a:endParaRPr>
        </a:p>
      </dgm:t>
    </dgm:pt>
    <dgm:pt modelId="{CA8E64EB-01C2-48C8-B6D4-78C6E13503C1}" type="parTrans" cxnId="{0AD57366-6D37-47E1-8711-E5C5353E99E9}">
      <dgm:prSet/>
      <dgm:spPr/>
      <dgm:t>
        <a:bodyPr/>
        <a:lstStyle/>
        <a:p>
          <a:endParaRPr lang="uk-UA"/>
        </a:p>
      </dgm:t>
    </dgm:pt>
    <dgm:pt modelId="{AAD291D3-03D1-4E0A-BA21-F7912A09253F}" type="sibTrans" cxnId="{0AD57366-6D37-47E1-8711-E5C5353E99E9}">
      <dgm:prSet/>
      <dgm:spPr/>
      <dgm:t>
        <a:bodyPr/>
        <a:lstStyle/>
        <a:p>
          <a:endParaRPr lang="uk-UA"/>
        </a:p>
      </dgm:t>
    </dgm:pt>
    <dgm:pt modelId="{E3CE340D-8F2B-4EC1-8EBE-1E79F09AC667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  <a:latin typeface="Arial Black" panose="020B0A04020102020204" pitchFamily="34" charset="0"/>
            </a:rPr>
            <a:t>ЖЕРТВА</a:t>
          </a:r>
          <a:endParaRPr lang="uk-UA" dirty="0">
            <a:solidFill>
              <a:srgbClr val="002060"/>
            </a:solidFill>
            <a:latin typeface="Arial Black" panose="020B0A04020102020204" pitchFamily="34" charset="0"/>
          </a:endParaRPr>
        </a:p>
      </dgm:t>
    </dgm:pt>
    <dgm:pt modelId="{313F650B-2F3A-463D-BE78-7BBAC5F8418F}" type="parTrans" cxnId="{9CAFBFB0-BF87-4355-8FD7-32309DC3EB18}">
      <dgm:prSet/>
      <dgm:spPr/>
      <dgm:t>
        <a:bodyPr/>
        <a:lstStyle/>
        <a:p>
          <a:endParaRPr lang="uk-UA"/>
        </a:p>
      </dgm:t>
    </dgm:pt>
    <dgm:pt modelId="{3824BCB1-FD38-4C3A-AF7F-CE40F38E7851}" type="sibTrans" cxnId="{9CAFBFB0-BF87-4355-8FD7-32309DC3EB18}">
      <dgm:prSet/>
      <dgm:spPr/>
      <dgm:t>
        <a:bodyPr/>
        <a:lstStyle/>
        <a:p>
          <a:endParaRPr lang="uk-UA"/>
        </a:p>
      </dgm:t>
    </dgm:pt>
    <dgm:pt modelId="{0E9BFCB4-824B-4313-BB01-8C0179E12423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  <a:latin typeface="Arial Black" panose="020B0A04020102020204" pitchFamily="34" charset="0"/>
            </a:rPr>
            <a:t>СПОСТЕРІГАЧ</a:t>
          </a:r>
          <a:endParaRPr lang="uk-UA" dirty="0">
            <a:solidFill>
              <a:srgbClr val="002060"/>
            </a:solidFill>
            <a:latin typeface="Arial Black" panose="020B0A04020102020204" pitchFamily="34" charset="0"/>
          </a:endParaRPr>
        </a:p>
      </dgm:t>
    </dgm:pt>
    <dgm:pt modelId="{7ED44266-1D1E-425C-9631-2D14526AD1B3}" type="parTrans" cxnId="{504E992D-A63C-4DCF-91E9-9D5DA1DD69FE}">
      <dgm:prSet/>
      <dgm:spPr/>
      <dgm:t>
        <a:bodyPr/>
        <a:lstStyle/>
        <a:p>
          <a:endParaRPr lang="uk-UA"/>
        </a:p>
      </dgm:t>
    </dgm:pt>
    <dgm:pt modelId="{FAAAE826-EB60-4FAB-BD4C-1D83759F96CE}" type="sibTrans" cxnId="{504E992D-A63C-4DCF-91E9-9D5DA1DD69FE}">
      <dgm:prSet/>
      <dgm:spPr/>
      <dgm:t>
        <a:bodyPr/>
        <a:lstStyle/>
        <a:p>
          <a:endParaRPr lang="uk-UA"/>
        </a:p>
      </dgm:t>
    </dgm:pt>
    <dgm:pt modelId="{4538C2C8-D7E7-4126-8157-474845F3DA41}" type="pres">
      <dgm:prSet presAssocID="{43619FF9-BB96-4980-BA7F-7CA6F8D4AE38}" presName="linearFlow" presStyleCnt="0">
        <dgm:presLayoutVars>
          <dgm:resizeHandles val="exact"/>
        </dgm:presLayoutVars>
      </dgm:prSet>
      <dgm:spPr/>
    </dgm:pt>
    <dgm:pt modelId="{6BD72736-9BA5-481A-852A-1DF3EB3B166A}" type="pres">
      <dgm:prSet presAssocID="{36AB6336-7D60-45B8-9FEE-D6CE46D11007}" presName="node" presStyleLbl="node1" presStyleIdx="0" presStyleCnt="3" custLinFactNeighborX="-3812" custLinFactNeighborY="1686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B5ED01-31DB-4227-8578-175BF4F89938}" type="pres">
      <dgm:prSet presAssocID="{AAD291D3-03D1-4E0A-BA21-F7912A09253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578E57D-9062-4894-9FB8-1FCF20ECD708}" type="pres">
      <dgm:prSet presAssocID="{AAD291D3-03D1-4E0A-BA21-F7912A09253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27D378D3-F7BD-4E4D-BC96-D5BF23F40914}" type="pres">
      <dgm:prSet presAssocID="{E3CE340D-8F2B-4EC1-8EBE-1E79F09AC66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B01C6-A4E8-4C4D-BA6A-8727871E23CB}" type="pres">
      <dgm:prSet presAssocID="{3824BCB1-FD38-4C3A-AF7F-CE40F38E785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35CC0909-F412-4C00-AD7D-7AA057C4539B}" type="pres">
      <dgm:prSet presAssocID="{3824BCB1-FD38-4C3A-AF7F-CE40F38E785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B35C7098-50B8-4180-A208-F4CC7A807358}" type="pres">
      <dgm:prSet presAssocID="{0E9BFCB4-824B-4313-BB01-8C0179E1242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91B5D6C-CEAB-45E7-A6D6-4816BE6CC62F}" type="presOf" srcId="{AAD291D3-03D1-4E0A-BA21-F7912A09253F}" destId="{CFB5ED01-31DB-4227-8578-175BF4F89938}" srcOrd="0" destOrd="0" presId="urn:microsoft.com/office/officeart/2005/8/layout/process2"/>
    <dgm:cxn modelId="{23C93537-9DAD-494A-8BE3-4C212433D936}" type="presOf" srcId="{0E9BFCB4-824B-4313-BB01-8C0179E12423}" destId="{B35C7098-50B8-4180-A208-F4CC7A807358}" srcOrd="0" destOrd="0" presId="urn:microsoft.com/office/officeart/2005/8/layout/process2"/>
    <dgm:cxn modelId="{9CAFBFB0-BF87-4355-8FD7-32309DC3EB18}" srcId="{43619FF9-BB96-4980-BA7F-7CA6F8D4AE38}" destId="{E3CE340D-8F2B-4EC1-8EBE-1E79F09AC667}" srcOrd="1" destOrd="0" parTransId="{313F650B-2F3A-463D-BE78-7BBAC5F8418F}" sibTransId="{3824BCB1-FD38-4C3A-AF7F-CE40F38E7851}"/>
    <dgm:cxn modelId="{EBF68CE3-9863-4B37-98C4-19776C2823FE}" type="presOf" srcId="{E3CE340D-8F2B-4EC1-8EBE-1E79F09AC667}" destId="{27D378D3-F7BD-4E4D-BC96-D5BF23F40914}" srcOrd="0" destOrd="0" presId="urn:microsoft.com/office/officeart/2005/8/layout/process2"/>
    <dgm:cxn modelId="{504E992D-A63C-4DCF-91E9-9D5DA1DD69FE}" srcId="{43619FF9-BB96-4980-BA7F-7CA6F8D4AE38}" destId="{0E9BFCB4-824B-4313-BB01-8C0179E12423}" srcOrd="2" destOrd="0" parTransId="{7ED44266-1D1E-425C-9631-2D14526AD1B3}" sibTransId="{FAAAE826-EB60-4FAB-BD4C-1D83759F96CE}"/>
    <dgm:cxn modelId="{8FE409E8-5023-4858-B1EB-19A044883EB2}" type="presOf" srcId="{3824BCB1-FD38-4C3A-AF7F-CE40F38E7851}" destId="{35CC0909-F412-4C00-AD7D-7AA057C4539B}" srcOrd="1" destOrd="0" presId="urn:microsoft.com/office/officeart/2005/8/layout/process2"/>
    <dgm:cxn modelId="{FB8249C1-FD28-4AB9-9CFB-86A62398AB16}" type="presOf" srcId="{3824BCB1-FD38-4C3A-AF7F-CE40F38E7851}" destId="{AEDB01C6-A4E8-4C4D-BA6A-8727871E23CB}" srcOrd="0" destOrd="0" presId="urn:microsoft.com/office/officeart/2005/8/layout/process2"/>
    <dgm:cxn modelId="{0AD57366-6D37-47E1-8711-E5C5353E99E9}" srcId="{43619FF9-BB96-4980-BA7F-7CA6F8D4AE38}" destId="{36AB6336-7D60-45B8-9FEE-D6CE46D11007}" srcOrd="0" destOrd="0" parTransId="{CA8E64EB-01C2-48C8-B6D4-78C6E13503C1}" sibTransId="{AAD291D3-03D1-4E0A-BA21-F7912A09253F}"/>
    <dgm:cxn modelId="{884A594D-9F96-4CDD-8F53-411578B4E59B}" type="presOf" srcId="{36AB6336-7D60-45B8-9FEE-D6CE46D11007}" destId="{6BD72736-9BA5-481A-852A-1DF3EB3B166A}" srcOrd="0" destOrd="0" presId="urn:microsoft.com/office/officeart/2005/8/layout/process2"/>
    <dgm:cxn modelId="{D39FFD10-9127-4828-BBF5-E9605D8838FD}" type="presOf" srcId="{43619FF9-BB96-4980-BA7F-7CA6F8D4AE38}" destId="{4538C2C8-D7E7-4126-8157-474845F3DA41}" srcOrd="0" destOrd="0" presId="urn:microsoft.com/office/officeart/2005/8/layout/process2"/>
    <dgm:cxn modelId="{ABCEEBFB-E6EC-4B4F-BE16-6F79A57D7D40}" type="presOf" srcId="{AAD291D3-03D1-4E0A-BA21-F7912A09253F}" destId="{4578E57D-9062-4894-9FB8-1FCF20ECD708}" srcOrd="1" destOrd="0" presId="urn:microsoft.com/office/officeart/2005/8/layout/process2"/>
    <dgm:cxn modelId="{06734EC5-E32F-4B44-BC4D-DF8E68EE8BF5}" type="presParOf" srcId="{4538C2C8-D7E7-4126-8157-474845F3DA41}" destId="{6BD72736-9BA5-481A-852A-1DF3EB3B166A}" srcOrd="0" destOrd="0" presId="urn:microsoft.com/office/officeart/2005/8/layout/process2"/>
    <dgm:cxn modelId="{E033EEF9-02DA-4954-8A37-82A4F89B4D12}" type="presParOf" srcId="{4538C2C8-D7E7-4126-8157-474845F3DA41}" destId="{CFB5ED01-31DB-4227-8578-175BF4F89938}" srcOrd="1" destOrd="0" presId="urn:microsoft.com/office/officeart/2005/8/layout/process2"/>
    <dgm:cxn modelId="{29121CFB-9E9E-42CB-8DBC-F01AE6DE9B61}" type="presParOf" srcId="{CFB5ED01-31DB-4227-8578-175BF4F89938}" destId="{4578E57D-9062-4894-9FB8-1FCF20ECD708}" srcOrd="0" destOrd="0" presId="urn:microsoft.com/office/officeart/2005/8/layout/process2"/>
    <dgm:cxn modelId="{BDA4C611-A3F5-4909-B463-D5375D878211}" type="presParOf" srcId="{4538C2C8-D7E7-4126-8157-474845F3DA41}" destId="{27D378D3-F7BD-4E4D-BC96-D5BF23F40914}" srcOrd="2" destOrd="0" presId="urn:microsoft.com/office/officeart/2005/8/layout/process2"/>
    <dgm:cxn modelId="{B753DB68-E2C3-4C19-9C86-3B2A3EDE08F2}" type="presParOf" srcId="{4538C2C8-D7E7-4126-8157-474845F3DA41}" destId="{AEDB01C6-A4E8-4C4D-BA6A-8727871E23CB}" srcOrd="3" destOrd="0" presId="urn:microsoft.com/office/officeart/2005/8/layout/process2"/>
    <dgm:cxn modelId="{B8688AEC-710C-4D05-970B-1A3723CF9F5C}" type="presParOf" srcId="{AEDB01C6-A4E8-4C4D-BA6A-8727871E23CB}" destId="{35CC0909-F412-4C00-AD7D-7AA057C4539B}" srcOrd="0" destOrd="0" presId="urn:microsoft.com/office/officeart/2005/8/layout/process2"/>
    <dgm:cxn modelId="{4092556F-0906-48D9-AE39-7BD521836C11}" type="presParOf" srcId="{4538C2C8-D7E7-4126-8157-474845F3DA41}" destId="{B35C7098-50B8-4180-A208-F4CC7A80735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1C86C-6C93-42F6-8DA1-15D40C2C752B}">
      <dsp:nvSpPr>
        <dsp:cNvPr id="0" name=""/>
        <dsp:cNvSpPr/>
      </dsp:nvSpPr>
      <dsp:spPr>
        <a:xfrm>
          <a:off x="0" y="406773"/>
          <a:ext cx="8128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4CB0F1-19E3-49F6-A071-E6DE481D77E7}">
      <dsp:nvSpPr>
        <dsp:cNvPr id="0" name=""/>
        <dsp:cNvSpPr/>
      </dsp:nvSpPr>
      <dsp:spPr>
        <a:xfrm>
          <a:off x="406400" y="52533"/>
          <a:ext cx="5689600" cy="708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002060"/>
              </a:solidFill>
              <a:latin typeface="Arial Black" panose="020B0A04020102020204" pitchFamily="34" charset="0"/>
            </a:rPr>
            <a:t>СТРАХ</a:t>
          </a:r>
          <a:endParaRPr lang="uk-UA" sz="1800" kern="1200" dirty="0">
            <a:solidFill>
              <a:srgbClr val="002060"/>
            </a:solidFill>
            <a:latin typeface="Arial Black" panose="020B0A04020102020204" pitchFamily="34" charset="0"/>
          </a:endParaRPr>
        </a:p>
      </dsp:txBody>
      <dsp:txXfrm>
        <a:off x="440985" y="87118"/>
        <a:ext cx="5620430" cy="639310"/>
      </dsp:txXfrm>
    </dsp:sp>
    <dsp:sp modelId="{60C31A72-48B6-4EC2-876E-10D44479AEE6}">
      <dsp:nvSpPr>
        <dsp:cNvPr id="0" name=""/>
        <dsp:cNvSpPr/>
      </dsp:nvSpPr>
      <dsp:spPr>
        <a:xfrm>
          <a:off x="0" y="1495413"/>
          <a:ext cx="8128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6F202B-8917-4E3F-85E8-7EC2E4141602}">
      <dsp:nvSpPr>
        <dsp:cNvPr id="0" name=""/>
        <dsp:cNvSpPr/>
      </dsp:nvSpPr>
      <dsp:spPr>
        <a:xfrm>
          <a:off x="406400" y="1141173"/>
          <a:ext cx="5689600" cy="7084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002060"/>
              </a:solidFill>
              <a:latin typeface="Arial Black" panose="020B0A04020102020204" pitchFamily="34" charset="0"/>
            </a:rPr>
            <a:t>ЗАЗДРОЩІ ТА КОНКУРЕНЦІЯ</a:t>
          </a:r>
          <a:endParaRPr lang="uk-UA" sz="1800" kern="1200" dirty="0">
            <a:solidFill>
              <a:srgbClr val="002060"/>
            </a:solidFill>
            <a:latin typeface="Arial Black" panose="020B0A04020102020204" pitchFamily="34" charset="0"/>
          </a:endParaRPr>
        </a:p>
      </dsp:txBody>
      <dsp:txXfrm>
        <a:off x="440985" y="1175758"/>
        <a:ext cx="5620430" cy="639310"/>
      </dsp:txXfrm>
    </dsp:sp>
    <dsp:sp modelId="{D0DB0628-2E83-477D-9AE6-3D379B71EB2B}">
      <dsp:nvSpPr>
        <dsp:cNvPr id="0" name=""/>
        <dsp:cNvSpPr/>
      </dsp:nvSpPr>
      <dsp:spPr>
        <a:xfrm>
          <a:off x="0" y="2584053"/>
          <a:ext cx="8128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C73B0B-658F-4E1B-87D6-6BEBC1289E13}">
      <dsp:nvSpPr>
        <dsp:cNvPr id="0" name=""/>
        <dsp:cNvSpPr/>
      </dsp:nvSpPr>
      <dsp:spPr>
        <a:xfrm>
          <a:off x="406400" y="2229813"/>
          <a:ext cx="5689600" cy="7084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  <a:latin typeface="Arial Black" panose="020B0A04020102020204" pitchFamily="34" charset="0"/>
            </a:rPr>
            <a:t>БАЖАННЯ ПІДПОРЯДКОВУВАТИ ВЛАСНІЙ ВОЛІ</a:t>
          </a:r>
          <a:endParaRPr lang="uk-UA" sz="1800" b="1" kern="1200" dirty="0">
            <a:solidFill>
              <a:srgbClr val="002060"/>
            </a:solidFill>
            <a:latin typeface="Arial Black" panose="020B0A04020102020204" pitchFamily="34" charset="0"/>
          </a:endParaRPr>
        </a:p>
      </dsp:txBody>
      <dsp:txXfrm>
        <a:off x="440985" y="2264398"/>
        <a:ext cx="5620430" cy="639310"/>
      </dsp:txXfrm>
    </dsp:sp>
    <dsp:sp modelId="{0E955444-B053-4D6C-BFF5-D005A5C28F31}">
      <dsp:nvSpPr>
        <dsp:cNvPr id="0" name=""/>
        <dsp:cNvSpPr/>
      </dsp:nvSpPr>
      <dsp:spPr>
        <a:xfrm>
          <a:off x="0" y="3672693"/>
          <a:ext cx="8128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47776A-16B9-4D17-8902-34D138D65CDC}">
      <dsp:nvSpPr>
        <dsp:cNvPr id="0" name=""/>
        <dsp:cNvSpPr/>
      </dsp:nvSpPr>
      <dsp:spPr>
        <a:xfrm>
          <a:off x="406400" y="3318453"/>
          <a:ext cx="5689600" cy="7084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  <a:latin typeface="Arial Black" panose="020B0A04020102020204" pitchFamily="34" charset="0"/>
            </a:rPr>
            <a:t>БАЖАННЯ ВИТІСНИТИ КОГОСЬ ІЗ ГРУПИ</a:t>
          </a:r>
          <a:endParaRPr lang="uk-UA" sz="1800" b="1" kern="1200" dirty="0">
            <a:solidFill>
              <a:srgbClr val="002060"/>
            </a:solidFill>
            <a:latin typeface="Arial Black" panose="020B0A04020102020204" pitchFamily="34" charset="0"/>
          </a:endParaRPr>
        </a:p>
      </dsp:txBody>
      <dsp:txXfrm>
        <a:off x="440985" y="3353038"/>
        <a:ext cx="5620430" cy="639310"/>
      </dsp:txXfrm>
    </dsp:sp>
    <dsp:sp modelId="{FB411557-2859-4146-B5B2-272947B1209C}">
      <dsp:nvSpPr>
        <dsp:cNvPr id="0" name=""/>
        <dsp:cNvSpPr/>
      </dsp:nvSpPr>
      <dsp:spPr>
        <a:xfrm>
          <a:off x="0" y="4761333"/>
          <a:ext cx="8128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44DBFF-6F34-4023-BBEB-8EAECCF2AC96}">
      <dsp:nvSpPr>
        <dsp:cNvPr id="0" name=""/>
        <dsp:cNvSpPr/>
      </dsp:nvSpPr>
      <dsp:spPr>
        <a:xfrm>
          <a:off x="406400" y="4407093"/>
          <a:ext cx="5689600" cy="7084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  <a:latin typeface="Arial Black" panose="020B0A04020102020204" pitchFamily="34" charset="0"/>
            </a:rPr>
            <a:t>БАЖАННЯ ПРИНИЗИТИ ІНШОГО</a:t>
          </a:r>
          <a:endParaRPr lang="uk-UA" sz="1800" b="1" kern="1200" dirty="0">
            <a:solidFill>
              <a:srgbClr val="002060"/>
            </a:solidFill>
            <a:latin typeface="Arial Black" panose="020B0A04020102020204" pitchFamily="34" charset="0"/>
          </a:endParaRPr>
        </a:p>
      </dsp:txBody>
      <dsp:txXfrm>
        <a:off x="440985" y="4441678"/>
        <a:ext cx="5620430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72736-9BA5-481A-852A-1DF3EB3B166A}">
      <dsp:nvSpPr>
        <dsp:cNvPr id="0" name=""/>
        <dsp:cNvSpPr/>
      </dsp:nvSpPr>
      <dsp:spPr>
        <a:xfrm>
          <a:off x="2169926" y="86329"/>
          <a:ext cx="2054053" cy="1023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002060"/>
              </a:solidFill>
              <a:latin typeface="Arial Black" panose="020B0A04020102020204" pitchFamily="34" charset="0"/>
            </a:rPr>
            <a:t>АГРЕСОР</a:t>
          </a:r>
          <a:endParaRPr lang="uk-UA" sz="1800" kern="1200" dirty="0">
            <a:solidFill>
              <a:srgbClr val="002060"/>
            </a:solidFill>
            <a:latin typeface="Arial Black" panose="020B0A04020102020204" pitchFamily="34" charset="0"/>
          </a:endParaRPr>
        </a:p>
      </dsp:txBody>
      <dsp:txXfrm>
        <a:off x="2199913" y="116316"/>
        <a:ext cx="1994079" cy="963853"/>
      </dsp:txXfrm>
    </dsp:sp>
    <dsp:sp modelId="{CFB5ED01-31DB-4227-8578-175BF4F89938}">
      <dsp:nvSpPr>
        <dsp:cNvPr id="0" name=""/>
        <dsp:cNvSpPr/>
      </dsp:nvSpPr>
      <dsp:spPr>
        <a:xfrm rot="5214465">
          <a:off x="3076276" y="1092587"/>
          <a:ext cx="319653" cy="4607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/>
        </a:p>
      </dsp:txBody>
      <dsp:txXfrm rot="-5400000">
        <a:off x="3095300" y="1163191"/>
        <a:ext cx="276434" cy="223757"/>
      </dsp:txXfrm>
    </dsp:sp>
    <dsp:sp modelId="{27D378D3-F7BD-4E4D-BC96-D5BF23F40914}">
      <dsp:nvSpPr>
        <dsp:cNvPr id="0" name=""/>
        <dsp:cNvSpPr/>
      </dsp:nvSpPr>
      <dsp:spPr>
        <a:xfrm>
          <a:off x="2248226" y="1535741"/>
          <a:ext cx="2054053" cy="1023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002060"/>
              </a:solidFill>
              <a:latin typeface="Arial Black" panose="020B0A04020102020204" pitchFamily="34" charset="0"/>
            </a:rPr>
            <a:t>ЖЕРТВА</a:t>
          </a:r>
          <a:endParaRPr lang="uk-UA" sz="1800" kern="1200" dirty="0">
            <a:solidFill>
              <a:srgbClr val="002060"/>
            </a:solidFill>
            <a:latin typeface="Arial Black" panose="020B0A04020102020204" pitchFamily="34" charset="0"/>
          </a:endParaRPr>
        </a:p>
      </dsp:txBody>
      <dsp:txXfrm>
        <a:off x="2278213" y="1565728"/>
        <a:ext cx="1994079" cy="963853"/>
      </dsp:txXfrm>
    </dsp:sp>
    <dsp:sp modelId="{AEDB01C6-A4E8-4C4D-BA6A-8727871E23CB}">
      <dsp:nvSpPr>
        <dsp:cNvPr id="0" name=""/>
        <dsp:cNvSpPr/>
      </dsp:nvSpPr>
      <dsp:spPr>
        <a:xfrm rot="5400000">
          <a:off x="3083285" y="2585164"/>
          <a:ext cx="383935" cy="4607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/>
        </a:p>
      </dsp:txBody>
      <dsp:txXfrm rot="-5400000">
        <a:off x="3137036" y="2623557"/>
        <a:ext cx="276434" cy="268755"/>
      </dsp:txXfrm>
    </dsp:sp>
    <dsp:sp modelId="{B35C7098-50B8-4180-A208-F4CC7A807358}">
      <dsp:nvSpPr>
        <dsp:cNvPr id="0" name=""/>
        <dsp:cNvSpPr/>
      </dsp:nvSpPr>
      <dsp:spPr>
        <a:xfrm>
          <a:off x="2248226" y="3071482"/>
          <a:ext cx="2054053" cy="1023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002060"/>
              </a:solidFill>
              <a:latin typeface="Arial Black" panose="020B0A04020102020204" pitchFamily="34" charset="0"/>
            </a:rPr>
            <a:t>СПОСТЕРІГАЧ</a:t>
          </a:r>
          <a:endParaRPr lang="uk-UA" sz="1800" kern="1200" dirty="0">
            <a:solidFill>
              <a:srgbClr val="002060"/>
            </a:solidFill>
            <a:latin typeface="Arial Black" panose="020B0A04020102020204" pitchFamily="34" charset="0"/>
          </a:endParaRPr>
        </a:p>
      </dsp:txBody>
      <dsp:txXfrm>
        <a:off x="2278213" y="3101469"/>
        <a:ext cx="1994079" cy="963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2C3F5-E74D-48C3-9286-489D8EA41CC9}" type="datetimeFigureOut">
              <a:rPr lang="uk-UA" smtClean="0"/>
              <a:pPr/>
              <a:t>30.11.2018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679CF-1DF0-4C7E-81F6-BA9B36DA770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7811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679CF-1DF0-4C7E-81F6-BA9B36DA770D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BACE-966F-4770-9650-CB5998249321}" type="datetimeFigureOut">
              <a:rPr lang="uk-UA" smtClean="0"/>
              <a:pPr/>
              <a:t>30.11.2018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411CCD7-13B0-4AD7-BBCF-E0FE41AA8C3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2067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BACE-966F-4770-9650-CB5998249321}" type="datetimeFigureOut">
              <a:rPr lang="uk-UA" smtClean="0"/>
              <a:pPr/>
              <a:t>30.11.2018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11CCD7-13B0-4AD7-BBCF-E0FE41AA8C3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9697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BACE-966F-4770-9650-CB5998249321}" type="datetimeFigureOut">
              <a:rPr lang="uk-UA" smtClean="0"/>
              <a:pPr/>
              <a:t>30.11.2018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11CCD7-13B0-4AD7-BBCF-E0FE41AA8C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81143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BACE-966F-4770-9650-CB5998249321}" type="datetimeFigureOut">
              <a:rPr lang="uk-UA" smtClean="0"/>
              <a:pPr/>
              <a:t>30.11.2018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11CCD7-13B0-4AD7-BBCF-E0FE41AA8C3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7650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BACE-966F-4770-9650-CB5998249321}" type="datetimeFigureOut">
              <a:rPr lang="uk-UA" smtClean="0"/>
              <a:pPr/>
              <a:t>30.11.2018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11CCD7-13B0-4AD7-BBCF-E0FE41AA8C3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84669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BACE-966F-4770-9650-CB5998249321}" type="datetimeFigureOut">
              <a:rPr lang="uk-UA" smtClean="0"/>
              <a:pPr/>
              <a:t>30.11.2018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11CCD7-13B0-4AD7-BBCF-E0FE41AA8C3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78118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BACE-966F-4770-9650-CB5998249321}" type="datetimeFigureOut">
              <a:rPr lang="uk-UA" smtClean="0"/>
              <a:pPr/>
              <a:t>30.11.2018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CCD7-13B0-4AD7-BBCF-E0FE41AA8C3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03657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BACE-966F-4770-9650-CB5998249321}" type="datetimeFigureOut">
              <a:rPr lang="uk-UA" smtClean="0"/>
              <a:pPr/>
              <a:t>30.11.2018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CCD7-13B0-4AD7-BBCF-E0FE41AA8C3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5626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BACE-966F-4770-9650-CB5998249321}" type="datetimeFigureOut">
              <a:rPr lang="uk-UA" smtClean="0"/>
              <a:pPr/>
              <a:t>30.11.2018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CCD7-13B0-4AD7-BBCF-E0FE41AA8C3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3628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BACE-966F-4770-9650-CB5998249321}" type="datetimeFigureOut">
              <a:rPr lang="uk-UA" smtClean="0"/>
              <a:pPr/>
              <a:t>30.11.2018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11CCD7-13B0-4AD7-BBCF-E0FE41AA8C3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3525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BACE-966F-4770-9650-CB5998249321}" type="datetimeFigureOut">
              <a:rPr lang="uk-UA" smtClean="0"/>
              <a:pPr/>
              <a:t>30.11.2018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411CCD7-13B0-4AD7-BBCF-E0FE41AA8C3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5838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BACE-966F-4770-9650-CB5998249321}" type="datetimeFigureOut">
              <a:rPr lang="uk-UA" smtClean="0"/>
              <a:pPr/>
              <a:t>30.11.2018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411CCD7-13B0-4AD7-BBCF-E0FE41AA8C3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2043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BACE-966F-4770-9650-CB5998249321}" type="datetimeFigureOut">
              <a:rPr lang="uk-UA" smtClean="0"/>
              <a:pPr/>
              <a:t>30.11.2018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CCD7-13B0-4AD7-BBCF-E0FE41AA8C3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0798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BACE-966F-4770-9650-CB5998249321}" type="datetimeFigureOut">
              <a:rPr lang="uk-UA" smtClean="0"/>
              <a:pPr/>
              <a:t>30.11.2018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CCD7-13B0-4AD7-BBCF-E0FE41AA8C3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1087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BACE-966F-4770-9650-CB5998249321}" type="datetimeFigureOut">
              <a:rPr lang="uk-UA" smtClean="0"/>
              <a:pPr/>
              <a:t>30.11.2018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1CCD7-13B0-4AD7-BBCF-E0FE41AA8C3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9550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BACE-966F-4770-9650-CB5998249321}" type="datetimeFigureOut">
              <a:rPr lang="uk-UA" smtClean="0"/>
              <a:pPr/>
              <a:t>30.11.2018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11CCD7-13B0-4AD7-BBCF-E0FE41AA8C3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689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4BACE-966F-4770-9650-CB5998249321}" type="datetimeFigureOut">
              <a:rPr lang="uk-UA" smtClean="0"/>
              <a:pPr/>
              <a:t>30.11.2018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411CCD7-13B0-4AD7-BBCF-E0FE41AA8C3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9797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2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1;&#1091;&#1083;&#1110;&#1085;&#1075;\&#1057;&#1077;&#1084;&#1110;&#1085;&#1072;&#1088;%20&#1073;&#1091;&#1083;&#1110;&#1085;&#1075;\Jeroen%20van%20Veen%20&#8211;%20Passaggio%20(piano).mp3" TargetMode="External"/><Relationship Id="rId6" Type="http://schemas.openxmlformats.org/officeDocument/2006/relationships/diagramColors" Target="../diagrams/colors2.xml"/><Relationship Id="rId11" Type="http://schemas.microsoft.com/office/2007/relationships/diagramDrawing" Target="../diagrams/drawing3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1;&#1091;&#1083;&#1110;&#1085;&#1075;\&#1057;&#1077;&#1084;&#1110;&#1085;&#1072;&#1088;%20&#1073;&#1091;&#1083;&#1110;&#1085;&#1075;\&#1074;&#1110;&#1076;&#1077;&#1086;%20&#1076;&#1086;%20&#1089;&#1077;&#1084;&#1110;&#1085;&#1072;&#1088;&#1091;\Rojas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1;&#1091;&#1083;&#1110;&#1085;&#1075;\&#1057;&#1077;&#1084;&#1110;&#1085;&#1072;&#1088;%20&#1073;&#1091;&#1083;&#1110;&#1085;&#1075;\&#1074;&#1110;&#1076;&#1077;&#1086;%20&#1076;&#1086;%20&#1089;&#1077;&#1084;&#1110;&#1085;&#1072;&#1088;&#1091;\Corto%20Animado%20Bullying%20(Blender)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41;&#1091;&#1083;&#1110;&#1085;&#1075;\&#1057;&#1077;&#1084;&#1110;&#1085;&#1072;&#1088;%20&#1073;&#1091;&#1083;&#1110;&#1085;&#1075;\Jeroen%20van%20Veen%20&#8211;%20Passaggio%20(piano).mp3" TargetMode="Externa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WEBER\Downloads\Linkin+Park+Numb+Pianopsnya+pd+yaku+Zhenya+chitav+v.mp3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EBER\Downloads\chakra-healing-music-academy_-_yaponska-muzika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1;&#1091;&#1083;&#1110;&#1085;&#1075;\&#1057;&#1077;&#1084;&#1110;&#1085;&#1072;&#1088;%20&#1073;&#1091;&#1083;&#1110;&#1085;&#1075;\&#1074;&#1110;&#1076;&#1077;&#1086;%20&#1076;&#1086;%20&#1089;&#1077;&#1084;&#1110;&#1085;&#1072;&#1088;&#1091;\&#1046;&#1077;&#1088;&#1090;&#1074;&#1072;%20&#1073;&#1091;&#1083;&#1110;&#1085;&#1075;&#1091;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091" y="365125"/>
            <a:ext cx="10801709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ШКІЛЬНИЙ БУЛІНГ</a:t>
            </a:r>
            <a:endParaRPr lang="uk-UA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ÐÐ°ÑÑÐ¸Ð½ÐºÐ¸ Ð¿Ð¾ Ð·Ð°Ð¿ÑÐ¾ÑÑ ÑÐºÑÐ»ÑÐ½Ð¸Ð¹ Ð±ÑÐ»ÑÐ½Ð³ Ð¿ÑÐµÐ·ÐµÐ½ÑÐ°ÑÑÑ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4236" y="1027906"/>
            <a:ext cx="5837418" cy="3840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16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046" y="624110"/>
            <a:ext cx="10871565" cy="5790758"/>
          </a:xfrm>
        </p:spPr>
        <p:txBody>
          <a:bodyPr/>
          <a:lstStyle/>
          <a:p>
            <a:r>
              <a:rPr lang="uk-UA" b="1" dirty="0" smtClean="0">
                <a:solidFill>
                  <a:srgbClr val="3C1030"/>
                </a:solidFill>
                <a:latin typeface="Times New Roman" pitchFamily="18" charset="0"/>
                <a:cs typeface="Times New Roman" pitchFamily="18" charset="0"/>
              </a:rPr>
              <a:t>                  Переслідувач (кривдник, агресор)</a:t>
            </a:r>
            <a:br>
              <a:rPr lang="uk-UA" b="1" dirty="0" smtClean="0">
                <a:solidFill>
                  <a:srgbClr val="3C103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3C103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3C103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3C103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Постраждала</a:t>
            </a:r>
            <a:br>
              <a:rPr lang="uk-UA" b="1" dirty="0" smtClean="0">
                <a:solidFill>
                  <a:srgbClr val="3C103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3C103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дитина                                                      </a:t>
            </a:r>
            <a:br>
              <a:rPr lang="uk-UA" b="1" dirty="0" smtClean="0">
                <a:solidFill>
                  <a:srgbClr val="3C103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3C1030"/>
                </a:solidFill>
                <a:latin typeface="Times New Roman" pitchFamily="18" charset="0"/>
                <a:cs typeface="Times New Roman" pitchFamily="18" charset="0"/>
              </a:rPr>
              <a:t>Спостерігач                                                  (жертва)</a:t>
            </a:r>
            <a:endParaRPr lang="ru-RU" b="1" dirty="0">
              <a:solidFill>
                <a:srgbClr val="3C103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AutoShape 4" descr="Ð ÐµÐ·ÑÐ»ÑÑÐ°Ñ Ð¿Ð¾ÑÑÐºÑ Ð·Ð¾Ð±ÑÐ°Ð¶ÐµÐ½Ñ Ð·Ð° Ð·Ð°Ð¿Ð¸ÑÐ¾Ð¼ &quot;ÐºÐ°ÑÑÐ¸Ð½ÐºÐ¸ ÑÑÑÑÐ»Ð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Ð ÐµÐ·ÑÐ»ÑÑÐ°Ñ Ð¿Ð¾ÑÑÐºÑ Ð·Ð¾Ð±ÑÐ°Ð¶ÐµÐ½Ñ Ð·Ð° Ð·Ð°Ð¿Ð¸ÑÐ¾Ð¼ &quot;ÐºÐ°ÑÑÐ¸Ð½ÐºÐ¸ ÑÑÑÑÐ»Ð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Ð ÐµÐ·ÑÐ»ÑÑÐ°Ñ Ð¿Ð¾ÑÑÐºÑ Ð·Ð¾Ð±ÑÐ°Ð¶ÐµÐ½Ñ Ð·Ð° Ð·Ð°Ð¿Ð¸ÑÐ¾Ð¼ &quot;ÐºÐ°ÑÑÐ¸Ð½ÐºÐ¸ ÑÑÑÑÐ»Ð¸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8577" y="1333305"/>
            <a:ext cx="3382216" cy="2634279"/>
          </a:xfrm>
          <a:prstGeom prst="rect">
            <a:avLst/>
          </a:prstGeom>
          <a:noFill/>
        </p:spPr>
      </p:pic>
      <p:pic>
        <p:nvPicPr>
          <p:cNvPr id="2058" name="Picture 10" descr="Ð ÐµÐ·ÑÐ»ÑÑÐ°Ñ Ð¿Ð¾ÑÑÐºÑ Ð·Ð¾Ð±ÑÐ°Ð¶ÐµÐ½Ñ Ð·Ð° Ð·Ð°Ð¿Ð¸ÑÐ¾Ð¼ &quot;ÐºÐ°ÑÑÐ¸Ð½ÐºÐ¸  Ð¾ÐºÐ¾&quot;"/>
          <p:cNvPicPr>
            <a:picLocks noChangeAspect="1" noChangeArrowheads="1"/>
          </p:cNvPicPr>
          <p:nvPr/>
        </p:nvPicPr>
        <p:blipFill>
          <a:blip r:embed="rId4"/>
          <a:srcRect l="23533" t="-1629" r="16534" b="8569"/>
          <a:stretch>
            <a:fillRect/>
          </a:stretch>
        </p:blipFill>
        <p:spPr bwMode="auto">
          <a:xfrm>
            <a:off x="659841" y="4030394"/>
            <a:ext cx="3938954" cy="2827606"/>
          </a:xfrm>
          <a:prstGeom prst="rect">
            <a:avLst/>
          </a:prstGeom>
          <a:noFill/>
        </p:spPr>
      </p:pic>
      <p:pic>
        <p:nvPicPr>
          <p:cNvPr id="2059" name="Picture 11" descr="D:\Булінг\насилля\картинки  булінг вчителі\depositphotos_127384050-stock-illustration-blank-template-for-sport-targe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86059" y="3548743"/>
            <a:ext cx="3509746" cy="3309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uk-UA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Arial Black" panose="020B0A04020102020204" pitchFamily="34" charset="0"/>
              </a:rPr>
              <a:t>Приймають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Arial Black" panose="020B0A04020102020204" pitchFamily="34" charset="0"/>
              </a:rPr>
              <a:t>активну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 участь в </a:t>
            </a:r>
            <a:r>
              <a:rPr lang="ru-RU" dirty="0" err="1">
                <a:solidFill>
                  <a:srgbClr val="7030A0"/>
                </a:solidFill>
                <a:latin typeface="Arial Black" panose="020B0A04020102020204" pitchFamily="34" charset="0"/>
              </a:rPr>
              <a:t>булінгу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Arial Black" panose="020B0A04020102020204" pitchFamily="34" charset="0"/>
              </a:rPr>
              <a:t>завжди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 три </a:t>
            </a:r>
            <a:r>
              <a:rPr lang="ru-RU" dirty="0" err="1">
                <a:solidFill>
                  <a:srgbClr val="7030A0"/>
                </a:solidFill>
                <a:latin typeface="Arial Black" panose="020B0A04020102020204" pitchFamily="34" charset="0"/>
              </a:rPr>
              <a:t>групи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Arial Black" panose="020B0A04020102020204" pitchFamily="34" charset="0"/>
              </a:rPr>
              <a:t>дітей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:</a:t>
            </a:r>
            <a:r>
              <a:rPr lang="ru-RU" sz="2400" dirty="0"/>
              <a:t/>
            </a:r>
            <a:br>
              <a:rPr lang="ru-RU" sz="2400" dirty="0"/>
            </a:br>
            <a:endParaRPr lang="uk-UA" sz="2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066029463"/>
              </p:ext>
            </p:extLst>
          </p:nvPr>
        </p:nvGraphicFramePr>
        <p:xfrm>
          <a:off x="3227429" y="1936342"/>
          <a:ext cx="6550507" cy="4095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2" name="Picture 4" descr="ÐÐ°ÑÑÐ¸Ð½ÐºÐ¸ Ð¿Ð¾ Ð·Ð°Ð¿ÑÐ¾ÑÑ ÑÐºÑÐ»ÑÐ½Ð¸Ð¹ Ð±ÑÐ»ÑÐ½Ð³ Ð¿ÑÐµÐ·ÐµÐ½ÑÐ°ÑÑÑ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1824" y="3079631"/>
            <a:ext cx="28575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Ð°ÑÑÐ¸Ð½ÐºÐ¸ Ð¿Ð¾ Ð·Ð°Ð¿ÑÐ¾ÑÑ ÑÐºÑÐ»ÑÐ½Ð¸Ð¹ Ð±ÑÐ»ÑÐ½Ð³ Ð¿ÑÐµÐ·ÐµÐ½ÑÐ°ÑÑÑ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4565" y="1933518"/>
            <a:ext cx="2628661" cy="2031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Ð°ÑÑÐ¸Ð½ÐºÐ¸ Ð¿Ð¾ Ð·Ð°Ð¿ÑÐ¾ÑÑ ÑÐºÑÐ»ÑÐ½Ð¸Ð¹ Ð±ÑÐ»ÑÐ½Ð³ Ð¿ÑÐµÐ·ÐµÐ½ÑÐ°ÑÑÑ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2921" y="4300620"/>
            <a:ext cx="3049917" cy="2029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Jeroen van Veen – Passaggio (piano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1560513" y="57848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67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8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7957" y="0"/>
            <a:ext cx="10954043" cy="6858000"/>
          </a:xfrm>
        </p:spPr>
        <p:txBody>
          <a:bodyPr>
            <a:normAutofit fontScale="90000"/>
          </a:bodyPr>
          <a:lstStyle/>
          <a:p>
            <a:r>
              <a:rPr lang="uk-UA" sz="4400" b="1" dirty="0" smtClean="0">
                <a:solidFill>
                  <a:srgbClr val="3B0745"/>
                </a:solidFill>
                <a:latin typeface="Times New Roman" pitchFamily="18" charset="0"/>
                <a:cs typeface="Times New Roman" pitchFamily="18" charset="0"/>
              </a:rPr>
              <a:t>                           Види </a:t>
            </a:r>
            <a:r>
              <a:rPr lang="uk-UA" sz="4400" b="1" dirty="0" err="1" smtClean="0">
                <a:solidFill>
                  <a:srgbClr val="3B0745"/>
                </a:solidFill>
                <a:latin typeface="Times New Roman" pitchFamily="18" charset="0"/>
                <a:cs typeface="Times New Roman" pitchFamily="18" charset="0"/>
              </a:rPr>
              <a:t>булінгу</a:t>
            </a:r>
            <a:r>
              <a:rPr lang="uk-UA" sz="4400" b="1" dirty="0" smtClean="0">
                <a:solidFill>
                  <a:srgbClr val="3B0745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uk-UA" sz="4400" b="1" dirty="0" smtClean="0">
                <a:solidFill>
                  <a:srgbClr val="3B074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rgbClr val="3B074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br>
              <a:rPr lang="uk-UA" sz="4400" b="1" dirty="0" smtClean="0">
                <a:solidFill>
                  <a:srgbClr val="3B074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rgbClr val="3B074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 smtClean="0">
                <a:solidFill>
                  <a:srgbClr val="3B074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rgbClr val="3B074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 smtClean="0">
                <a:solidFill>
                  <a:srgbClr val="3B074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rgbClr val="3B074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 smtClean="0">
                <a:solidFill>
                  <a:srgbClr val="3B074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rgbClr val="3B07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4400" b="1" dirty="0" smtClean="0">
                <a:solidFill>
                  <a:srgbClr val="3B074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rgbClr val="3B0745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br>
              <a:rPr lang="uk-UA" sz="4400" b="1" dirty="0" smtClean="0">
                <a:solidFill>
                  <a:srgbClr val="3B074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rgbClr val="3B074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 smtClean="0">
                <a:solidFill>
                  <a:srgbClr val="3B074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rgbClr val="3B074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 smtClean="0">
                <a:solidFill>
                  <a:srgbClr val="3B074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rgbClr val="3B074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 smtClean="0">
                <a:solidFill>
                  <a:srgbClr val="3B074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rgbClr val="3B074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4" name="Picture 4" descr="Ð ÐµÐ·ÑÐ»ÑÑÐ°Ñ Ð¿Ð¾ÑÑÐºÑ Ð·Ð¾Ð±ÑÐ°Ð¶ÐµÐ½Ñ Ð·Ð° Ð·Ð°Ð¿Ð¸ÑÐ¾Ð¼ &quot;ÐºÐ°ÑÑÐ¸Ð½ÐºÐ° ÑÑÐ·Ð¸ÑÐ½Ð¾Ð³Ð¾ Ð±ÑÐ»ÑÐ½Ð³Ñ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915" y="943429"/>
            <a:ext cx="3468914" cy="2438400"/>
          </a:xfrm>
          <a:prstGeom prst="rect">
            <a:avLst/>
          </a:prstGeom>
          <a:noFill/>
        </p:spPr>
      </p:pic>
      <p:pic>
        <p:nvPicPr>
          <p:cNvPr id="40965" name="Picture 5" descr="D:\Булінг\насилля\картинки  булінг вчителі\boolin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1175" y="3771313"/>
            <a:ext cx="2727722" cy="2685757"/>
          </a:xfrm>
          <a:prstGeom prst="rect">
            <a:avLst/>
          </a:prstGeom>
          <a:noFill/>
        </p:spPr>
      </p:pic>
      <p:pic>
        <p:nvPicPr>
          <p:cNvPr id="40966" name="Picture 6" descr="D:\Булінг\насилля\картинки  булінг вчителі\1451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11327"/>
            <a:ext cx="3567331" cy="1878469"/>
          </a:xfrm>
          <a:prstGeom prst="rect">
            <a:avLst/>
          </a:prstGeom>
          <a:noFill/>
        </p:spPr>
      </p:pic>
      <p:pic>
        <p:nvPicPr>
          <p:cNvPr id="40968" name="Picture 8" descr="D:\Булінг\насилля\картинки  булінг вчителі\Depressed-teenage-girl-670x351-1.jpg"/>
          <p:cNvPicPr>
            <a:picLocks noChangeAspect="1" noChangeArrowheads="1"/>
          </p:cNvPicPr>
          <p:nvPr/>
        </p:nvPicPr>
        <p:blipFill>
          <a:blip r:embed="rId5"/>
          <a:srcRect l="20829" t="5503" r="23842" b="243"/>
          <a:stretch>
            <a:fillRect/>
          </a:stretch>
        </p:blipFill>
        <p:spPr bwMode="auto">
          <a:xfrm>
            <a:off x="8510954" y="1491177"/>
            <a:ext cx="3108960" cy="2774530"/>
          </a:xfrm>
          <a:prstGeom prst="rect">
            <a:avLst/>
          </a:prstGeom>
          <a:noFill/>
        </p:spPr>
      </p:pic>
      <p:pic>
        <p:nvPicPr>
          <p:cNvPr id="40969" name="Picture 9" descr="D:\Булінг\насилля\картинки  булінг вчителі\1461541436ё5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4541" y="4396153"/>
            <a:ext cx="4060873" cy="228424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99360" y="876550"/>
            <a:ext cx="200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фізичний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7309" y="3741057"/>
            <a:ext cx="257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3B0745"/>
                </a:solidFill>
                <a:latin typeface="Times New Roman" pitchFamily="18" charset="0"/>
                <a:cs typeface="Times New Roman" pitchFamily="18" charset="0"/>
              </a:rPr>
              <a:t>економічний</a:t>
            </a:r>
            <a:endParaRPr lang="ru-RU" sz="3200" b="1" dirty="0">
              <a:solidFill>
                <a:srgbClr val="3B074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1160" y="2750457"/>
            <a:ext cx="2767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психологічний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37474" y="3684452"/>
            <a:ext cx="2705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сексуальний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0320" y="6034314"/>
            <a:ext cx="2298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кібербулінг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1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Rojas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71003" y="699983"/>
            <a:ext cx="9847385" cy="5918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7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Corto Animado Bullying (Blender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13206" y="172444"/>
            <a:ext cx="9805182" cy="6242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3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852" y="624109"/>
            <a:ext cx="9872759" cy="60017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6802" name="Picture 2" descr="D:\Булінг\насилля\31886480_2053221234900510_749786991352925388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6340" y="562709"/>
            <a:ext cx="10273574" cy="5824024"/>
          </a:xfrm>
          <a:prstGeom prst="rect">
            <a:avLst/>
          </a:prstGeom>
          <a:noFill/>
        </p:spPr>
      </p:pic>
      <p:pic>
        <p:nvPicPr>
          <p:cNvPr id="4" name="Jeroen van Veen – Passaggio (pian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75360" y="12801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8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588" y="469364"/>
            <a:ext cx="11211949" cy="581889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НАСЛІДКИ ДЛЯ ЖЕРТВИ БУЛІНГУ В ШКОЛІ</a:t>
            </a:r>
            <a:br>
              <a:rPr lang="uk-UA" sz="4400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2700" dirty="0" smtClean="0">
                <a:solidFill>
                  <a:srgbClr val="7030A0"/>
                </a:solidFill>
              </a:rPr>
              <a:t>• </a:t>
            </a:r>
            <a:r>
              <a:rPr lang="uk-UA" sz="27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Розлади психіки. </a:t>
            </a:r>
            <a:r>
              <a:rPr lang="uk-UA" sz="27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Навіть один випадок </a:t>
            </a:r>
            <a:r>
              <a:rPr lang="uk-UA" sz="27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булінгу</a:t>
            </a:r>
            <a:r>
              <a:rPr lang="uk-UA" sz="27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залишає глибокий емоційний шрам, що вимагає спеціальної роботи психолога.</a:t>
            </a:r>
            <a:br>
              <a:rPr lang="uk-UA" sz="27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uk-UA" sz="2700" dirty="0" smtClean="0">
                <a:latin typeface="Arial Black" panose="020B0A04020102020204" pitchFamily="34" charset="0"/>
              </a:rPr>
              <a:t/>
            </a:r>
            <a:br>
              <a:rPr lang="uk-UA" sz="2700" dirty="0" smtClean="0">
                <a:latin typeface="Arial Black" panose="020B0A04020102020204" pitchFamily="34" charset="0"/>
              </a:rPr>
            </a:br>
            <a:r>
              <a:rPr lang="uk-UA" sz="27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• </a:t>
            </a:r>
            <a:r>
              <a:rPr lang="uk-UA" sz="27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Труднощі у взаєминах.</a:t>
            </a:r>
            <a:r>
              <a:rPr lang="uk-UA" sz="27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uk-UA" sz="27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 більшості випадків залишаються самотніми на все життя. Більше спілкуються в соціальних мережах, ніж в реальному світі.</a:t>
            </a:r>
            <a:br>
              <a:rPr lang="uk-UA" sz="27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uk-UA" sz="2700" dirty="0" smtClean="0">
                <a:latin typeface="Arial Black" panose="020B0A04020102020204" pitchFamily="34" charset="0"/>
              </a:rPr>
              <a:t/>
            </a:r>
            <a:br>
              <a:rPr lang="uk-UA" sz="2700" dirty="0" smtClean="0">
                <a:latin typeface="Arial Black" panose="020B0A04020102020204" pitchFamily="34" charset="0"/>
              </a:rPr>
            </a:br>
            <a:r>
              <a:rPr lang="uk-UA" sz="27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• </a:t>
            </a:r>
            <a:r>
              <a:rPr lang="uk-UA" sz="27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Хвороби. </a:t>
            </a:r>
            <a:r>
              <a:rPr lang="uk-UA" sz="27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Близьким результатом </a:t>
            </a:r>
            <a:r>
              <a:rPr lang="uk-UA" sz="27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булінгу</a:t>
            </a:r>
            <a:r>
              <a:rPr lang="uk-UA" sz="27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дуже часто бувають фізичні нездужання. Можливі розлади сну і переростання травми в психосоматику. </a:t>
            </a:r>
            <a:r>
              <a:rPr lang="uk-UA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uk-UA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3743" y="768597"/>
            <a:ext cx="10584611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АГРЕСОР БУЛІНГУ В ШКОЛІ,ХАРАКТЕРИСТИКА БУЛЕРА:</a:t>
            </a:r>
          </a:p>
          <a:p>
            <a:endParaRPr lang="uk-UA" dirty="0" smtClean="0">
              <a:solidFill>
                <a:srgbClr val="7030A0"/>
              </a:solidFill>
            </a:endParaRPr>
          </a:p>
          <a:p>
            <a:endParaRPr lang="uk-UA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r>
              <a:rPr lang="uk-UA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• </a:t>
            </a:r>
            <a:r>
              <a:rPr lang="uk-UA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Неврівноваженість, самозакоханість. </a:t>
            </a:r>
            <a:r>
              <a:rPr lang="uk-UA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Запальність, імпульсивність і хибний характер з надмірно завищеною самооцінкою. Авторитет піднімається не за рахунок особистих досягнень, а шляхом приниження інших. Іноді </a:t>
            </a:r>
            <a:r>
              <a:rPr lang="uk-UA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булінг</a:t>
            </a:r>
            <a:r>
              <a:rPr lang="uk-UA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для </a:t>
            </a:r>
            <a:r>
              <a:rPr lang="uk-UA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дівчаток</a:t>
            </a:r>
            <a:r>
              <a:rPr lang="uk-UA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- це інструмент для боротьби з суперницями. При цьому жертва необов'язково повинна кидати виклик явно. Досить бути красивішою та успішнішою.</a:t>
            </a:r>
          </a:p>
          <a:p>
            <a:endParaRPr lang="uk-UA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r>
              <a:rPr lang="uk-UA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• </a:t>
            </a:r>
            <a:r>
              <a:rPr lang="uk-UA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Надмірна злість, ворожість, бажання «почухати кулаки». </a:t>
            </a:r>
            <a:r>
              <a:rPr lang="uk-UA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Відчуває презирство до слабших. Фізичний розвиток в нормі або вище. Всі питання вирішує за допомогою конфліктів, крику, шантажу, фізичних загроз і побоїв. Часто бреше. Присутні садистські нахили.</a:t>
            </a:r>
          </a:p>
          <a:p>
            <a:endParaRPr lang="uk-UA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uk-UA" dirty="0" smtClean="0">
                <a:latin typeface="Arial Black" panose="020B0A04020102020204" pitchFamily="34" charset="0"/>
              </a:rPr>
              <a:t>•</a:t>
            </a:r>
            <a:r>
              <a:rPr lang="uk-UA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uk-UA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Підвищене положення в суспільстві. </a:t>
            </a:r>
            <a:r>
              <a:rPr lang="uk-UA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Діти з багатих сімей ні в чому не знають відмови, на всі їхні витівки батьки закривають очі, вважаючи за краще відкупитися солідною сумою, ніж проводити час разом. Дитина з дитинства звикає, що все купується і продається, а будь-яка його дія не тягне за собою наслідків, крім як трохи спорожнілого сімейного рахунку.</a:t>
            </a:r>
            <a:endParaRPr lang="uk-UA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237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1" y="239151"/>
            <a:ext cx="10407332" cy="641486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A32D84"/>
                </a:solidFill>
                <a:latin typeface="Times New Roman" pitchFamily="18" charset="0"/>
                <a:cs typeface="Times New Roman" pitchFamily="18" charset="0"/>
              </a:rPr>
              <a:t>7 кроків</a:t>
            </a:r>
            <a:r>
              <a:rPr lang="uk-UA" dirty="0" smtClean="0">
                <a:solidFill>
                  <a:srgbClr val="A32D84"/>
                </a:solidFill>
                <a:latin typeface="Times New Roman" pitchFamily="18" charset="0"/>
                <a:cs typeface="Times New Roman" pitchFamily="18" charset="0"/>
              </a:rPr>
              <a:t>, які можна зробити зараз.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СТОП!  </a:t>
            </a:r>
            <a:r>
              <a:rPr lang="uk-U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булінг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Кожна дитина потребує схвалення. Хваліть дітей.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Сучасне мислення. Карання, цькування дітей уже в минулому.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Формування моральних якостей. Крик дитина не сприймає.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Обговорення дій учнів. Не оцінюйте дітей особисто.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Життя за межами школи  приємне та безпечне. Цькування  - це </a:t>
            </a:r>
            <a:r>
              <a:rPr lang="uk-UA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неприйнято</a:t>
            </a: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Розвиток творчих здібностей.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Запобігати цькуванню треба починати на рівні дитячого садка.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5582" y="624109"/>
            <a:ext cx="9929029" cy="59032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5778" name="Picture 2" descr="D:\Булінг\насилля\na-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3717" y="376311"/>
            <a:ext cx="10367889" cy="6263640"/>
          </a:xfrm>
          <a:prstGeom prst="rect">
            <a:avLst/>
          </a:prstGeom>
          <a:noFill/>
        </p:spPr>
      </p:pic>
      <p:pic>
        <p:nvPicPr>
          <p:cNvPr id="5" name="Linkin+Park+Numb+Pianopsnya+pd+yaku+Zhenya+chitav+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4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Булінг\насилля\картинки  булінг вчителі\5724008487da020c921c7805ae39ffc6-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99" y="245742"/>
            <a:ext cx="9687951" cy="6028058"/>
          </a:xfrm>
          <a:prstGeom prst="rect">
            <a:avLst/>
          </a:prstGeom>
          <a:noFill/>
        </p:spPr>
      </p:pic>
      <p:pic>
        <p:nvPicPr>
          <p:cNvPr id="5" name="chakra-healing-music-academy_-_yaponska-muzika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894513" y="387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5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6431" y="624110"/>
            <a:ext cx="10168181" cy="613847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solidFill>
                  <a:srgbClr val="3B0745"/>
                </a:solidFill>
              </a:rPr>
              <a:t>Правила:</a:t>
            </a:r>
            <a:br>
              <a:rPr lang="uk-UA" sz="8000" b="1" dirty="0" smtClean="0">
                <a:solidFill>
                  <a:srgbClr val="3B0745"/>
                </a:solidFill>
              </a:rPr>
            </a:br>
            <a:r>
              <a:rPr lang="uk-UA" sz="5400" b="1" dirty="0" err="1" smtClean="0">
                <a:solidFill>
                  <a:srgbClr val="201834"/>
                </a:solidFill>
              </a:rPr>
              <a:t>-слухати</a:t>
            </a:r>
            <a:r>
              <a:rPr lang="uk-UA" sz="5400" b="1" dirty="0" smtClean="0">
                <a:solidFill>
                  <a:srgbClr val="201834"/>
                </a:solidFill>
              </a:rPr>
              <a:t> і чути;</a:t>
            </a:r>
            <a:br>
              <a:rPr lang="uk-UA" sz="5400" b="1" dirty="0" smtClean="0">
                <a:solidFill>
                  <a:srgbClr val="201834"/>
                </a:solidFill>
              </a:rPr>
            </a:br>
            <a:r>
              <a:rPr lang="uk-UA" sz="5400" b="1" dirty="0" smtClean="0">
                <a:solidFill>
                  <a:srgbClr val="201834"/>
                </a:solidFill>
              </a:rPr>
              <a:t>- бути активним;</a:t>
            </a:r>
            <a:br>
              <a:rPr lang="uk-UA" sz="5400" b="1" dirty="0" smtClean="0">
                <a:solidFill>
                  <a:srgbClr val="201834"/>
                </a:solidFill>
              </a:rPr>
            </a:br>
            <a:r>
              <a:rPr lang="uk-UA" sz="5400" b="1" dirty="0" smtClean="0">
                <a:solidFill>
                  <a:srgbClr val="201834"/>
                </a:solidFill>
              </a:rPr>
              <a:t>- не критикувати:</a:t>
            </a:r>
            <a:br>
              <a:rPr lang="uk-UA" sz="5400" b="1" dirty="0" smtClean="0">
                <a:solidFill>
                  <a:srgbClr val="201834"/>
                </a:solidFill>
              </a:rPr>
            </a:br>
            <a:r>
              <a:rPr lang="uk-UA" sz="5400" b="1" dirty="0" smtClean="0">
                <a:solidFill>
                  <a:srgbClr val="201834"/>
                </a:solidFill>
              </a:rPr>
              <a:t>- взаємоповага;</a:t>
            </a:r>
            <a:br>
              <a:rPr lang="uk-UA" sz="5400" b="1" dirty="0" smtClean="0">
                <a:solidFill>
                  <a:srgbClr val="201834"/>
                </a:solidFill>
              </a:rPr>
            </a:br>
            <a:r>
              <a:rPr lang="uk-UA" sz="5400" b="1" dirty="0" smtClean="0">
                <a:solidFill>
                  <a:srgbClr val="201834"/>
                </a:solidFill>
              </a:rPr>
              <a:t>- конфіденційність;</a:t>
            </a:r>
            <a:br>
              <a:rPr lang="uk-UA" sz="5400" b="1" dirty="0" smtClean="0">
                <a:solidFill>
                  <a:srgbClr val="201834"/>
                </a:solidFill>
              </a:rPr>
            </a:br>
            <a:r>
              <a:rPr lang="uk-UA" sz="5400" b="1" dirty="0" smtClean="0">
                <a:solidFill>
                  <a:srgbClr val="201834"/>
                </a:solidFill>
              </a:rPr>
              <a:t>- правило </a:t>
            </a:r>
            <a:r>
              <a:rPr lang="uk-UA" sz="5400" b="1" dirty="0" err="1" smtClean="0">
                <a:solidFill>
                  <a:srgbClr val="201834"/>
                </a:solidFill>
              </a:rPr>
              <a:t>“піднятої</a:t>
            </a:r>
            <a:r>
              <a:rPr lang="uk-UA" sz="5400" b="1" dirty="0" smtClean="0">
                <a:solidFill>
                  <a:srgbClr val="201834"/>
                </a:solidFill>
              </a:rPr>
              <a:t> </a:t>
            </a:r>
            <a:r>
              <a:rPr lang="uk-UA" sz="5400" b="1" dirty="0" err="1" smtClean="0">
                <a:solidFill>
                  <a:srgbClr val="201834"/>
                </a:solidFill>
              </a:rPr>
              <a:t>руки”</a:t>
            </a:r>
            <a:endParaRPr lang="ru-RU" sz="8000" b="1" dirty="0">
              <a:solidFill>
                <a:srgbClr val="3B074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369" y="2133600"/>
            <a:ext cx="11012243" cy="377762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iphy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9137" y="193871"/>
            <a:ext cx="9636371" cy="6150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6087" y="624109"/>
            <a:ext cx="9408526" cy="3272641"/>
          </a:xfrm>
        </p:spPr>
        <p:txBody>
          <a:bodyPr>
            <a:normAutofit fontScale="90000"/>
          </a:bodyPr>
          <a:lstStyle/>
          <a:p>
            <a:r>
              <a:rPr lang="uk-UA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Шкільна служба порозуміння</a:t>
            </a:r>
            <a:br>
              <a:rPr lang="uk-UA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uk-UA" sz="4400" b="1" dirty="0" smtClean="0">
                <a:solidFill>
                  <a:srgbClr val="A32D84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4400" b="1" dirty="0" err="1" smtClean="0">
                <a:solidFill>
                  <a:srgbClr val="A32D84"/>
                </a:solidFill>
                <a:latin typeface="Times New Roman" pitchFamily="18" charset="0"/>
                <a:cs typeface="Times New Roman" pitchFamily="18" charset="0"/>
              </a:rPr>
              <a:t>“Коло</a:t>
            </a:r>
            <a:r>
              <a:rPr lang="uk-UA" sz="4400" b="1" dirty="0" smtClean="0">
                <a:solidFill>
                  <a:srgbClr val="A32D8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b="1" dirty="0" err="1" smtClean="0">
                <a:solidFill>
                  <a:srgbClr val="A32D84"/>
                </a:solidFill>
                <a:latin typeface="Times New Roman" pitchFamily="18" charset="0"/>
                <a:cs typeface="Times New Roman" pitchFamily="18" charset="0"/>
              </a:rPr>
              <a:t>друзів”</a:t>
            </a:r>
            <a:r>
              <a:rPr lang="uk-UA" sz="4400" b="1" dirty="0" smtClean="0">
                <a:solidFill>
                  <a:srgbClr val="A32D8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 smtClean="0">
                <a:solidFill>
                  <a:srgbClr val="A32D8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Кривченської</a:t>
            </a:r>
            <a:r>
              <a:rPr lang="uk-UA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ЗОШ І – ІІІ ступенів</a:t>
            </a:r>
            <a:br>
              <a:rPr lang="uk-UA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Координатор: </a:t>
            </a:r>
            <a:r>
              <a:rPr lang="uk-UA" sz="32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Башняк</a:t>
            </a:r>
            <a:r>
              <a:rPr lang="uk-UA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Т.В.</a:t>
            </a:r>
            <a:br>
              <a:rPr lang="uk-UA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Медіатори: </a:t>
            </a: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Дикун Ольга,  </a:t>
            </a:r>
            <a:r>
              <a:rPr lang="uk-UA" sz="24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Вархал</a:t>
            </a: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Надія, Румак Сергій,</a:t>
            </a:r>
            <a:br>
              <a:rPr lang="uk-UA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Николаїшин</a:t>
            </a: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Юрій, Гусак Наталя,Хома Андрій.</a:t>
            </a:r>
            <a:r>
              <a:rPr lang="uk-UA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rgbClr val="A32D8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 smtClean="0">
                <a:solidFill>
                  <a:srgbClr val="A32D84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6" descr="images (1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6937" y="2135236"/>
            <a:ext cx="2239816" cy="2239816"/>
          </a:xfrm>
          <a:effectLst>
            <a:softEdge rad="112500"/>
          </a:effectLst>
        </p:spPr>
      </p:pic>
      <p:pic>
        <p:nvPicPr>
          <p:cNvPr id="9" name="Рисунок 7" descr="D:\ФОТО\весна2018\148___03\IMG_3886.JPG"/>
          <p:cNvPicPr>
            <a:picLocks noChangeAspect="1" noChangeArrowheads="1"/>
          </p:cNvPicPr>
          <p:nvPr/>
        </p:nvPicPr>
        <p:blipFill>
          <a:blip r:embed="rId3"/>
          <a:srcRect b="17068"/>
          <a:stretch>
            <a:fillRect/>
          </a:stretch>
        </p:blipFill>
        <p:spPr bwMode="auto">
          <a:xfrm>
            <a:off x="1175825" y="3873169"/>
            <a:ext cx="4099560" cy="255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5" descr="D:\ФОТО\весна2018\148___03\IMG_3915.JPG"/>
          <p:cNvPicPr>
            <a:picLocks noChangeAspect="1" noChangeArrowheads="1"/>
          </p:cNvPicPr>
          <p:nvPr/>
        </p:nvPicPr>
        <p:blipFill>
          <a:blip r:embed="rId4"/>
          <a:srcRect l="7217" t="10687" r="-1369" b="19418"/>
          <a:stretch>
            <a:fillRect/>
          </a:stretch>
        </p:blipFill>
        <p:spPr bwMode="auto">
          <a:xfrm>
            <a:off x="5693898" y="4206240"/>
            <a:ext cx="3858065" cy="219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Жертва булінгу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94560" y="383460"/>
            <a:ext cx="8285871" cy="6214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7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050" y="632737"/>
            <a:ext cx="4071667" cy="128089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БУЛІНГ</a:t>
            </a:r>
            <a:endParaRPr lang="uk-UA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18052" y="1109773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(від </a:t>
            </a:r>
            <a:r>
              <a:rPr lang="uk-UA" sz="2400" b="1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англ</a:t>
            </a:r>
            <a:r>
              <a:rPr lang="uk-UA" sz="2400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. </a:t>
            </a:r>
            <a:r>
              <a:rPr lang="en-US" sz="2400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bully – </a:t>
            </a:r>
            <a:r>
              <a:rPr lang="uk-UA" sz="2400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хуліган, задирака, грубіян, «</a:t>
            </a:r>
            <a:r>
              <a:rPr lang="en-US" sz="2400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to bully» - </a:t>
            </a:r>
            <a:r>
              <a:rPr lang="uk-UA" sz="2400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задиратися, знущатися) – тривалий процес свідомого жорстокого ставлення, агресивної поведінки з метою заподіяти шкоду, викликати страх, тривогу або ж створити негативне середовище для людини.</a:t>
            </a:r>
            <a:endParaRPr lang="uk-UA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39" y="1699404"/>
            <a:ext cx="5947500" cy="396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66466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445432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Головні компоненти:</a:t>
            </a:r>
            <a:br>
              <a:rPr lang="uk-UA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rgbClr val="3C1030"/>
                </a:solidFill>
                <a:latin typeface="Times New Roman" pitchFamily="18" charset="0"/>
                <a:cs typeface="Times New Roman" pitchFamily="18" charset="0"/>
              </a:rPr>
              <a:t>- агресивна та негативна поведінка;</a:t>
            </a:r>
            <a:br>
              <a:rPr lang="uk-UA" sz="4400" b="1" dirty="0" smtClean="0">
                <a:solidFill>
                  <a:srgbClr val="3C103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rgbClr val="3C1030"/>
                </a:solidFill>
                <a:latin typeface="Times New Roman" pitchFamily="18" charset="0"/>
                <a:cs typeface="Times New Roman" pitchFamily="18" charset="0"/>
              </a:rPr>
              <a:t>- здійснюється систематично;</a:t>
            </a:r>
            <a:br>
              <a:rPr lang="uk-UA" sz="4400" b="1" dirty="0" smtClean="0">
                <a:solidFill>
                  <a:srgbClr val="3C103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rgbClr val="3C1030"/>
                </a:solidFill>
                <a:latin typeface="Times New Roman" pitchFamily="18" charset="0"/>
                <a:cs typeface="Times New Roman" pitchFamily="18" charset="0"/>
              </a:rPr>
              <a:t>- відбувається у відносинах, учасники яких мають неоднакову владу;</a:t>
            </a:r>
            <a:br>
              <a:rPr lang="uk-UA" sz="4400" b="1" dirty="0" smtClean="0">
                <a:solidFill>
                  <a:srgbClr val="3C103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rgbClr val="3C1030"/>
                </a:solidFill>
                <a:latin typeface="Times New Roman" pitchFamily="18" charset="0"/>
                <a:cs typeface="Times New Roman" pitchFamily="18" charset="0"/>
              </a:rPr>
              <a:t>- така поведінка є навмисною.</a:t>
            </a:r>
            <a:r>
              <a:rPr lang="uk-UA" sz="4400" b="1" dirty="0" smtClean="0">
                <a:solidFill>
                  <a:srgbClr val="3B074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 smtClean="0">
                <a:solidFill>
                  <a:srgbClr val="3B074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rgbClr val="3B074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 smtClean="0">
                <a:solidFill>
                  <a:srgbClr val="3B074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ОСНОВНІ МЕХАНІЗМИ РОЗВИТКУ БУЛІНГУ: </a:t>
            </a:r>
            <a:endParaRPr lang="uk-UA" sz="24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806390390"/>
              </p:ext>
            </p:extLst>
          </p:nvPr>
        </p:nvGraphicFramePr>
        <p:xfrm>
          <a:off x="1728965" y="114668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1971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716</TotalTime>
  <Words>288</Words>
  <Application>Microsoft Office PowerPoint</Application>
  <PresentationFormat>Произвольный</PresentationFormat>
  <Paragraphs>34</Paragraphs>
  <Slides>19</Slides>
  <Notes>1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Легкий дым</vt:lpstr>
      <vt:lpstr>ШКІЛЬНИЙ БУЛІНГ</vt:lpstr>
      <vt:lpstr>Слайд 2</vt:lpstr>
      <vt:lpstr>Правила: -слухати і чути; - бути активним; - не критикувати: - взаємоповага; - конфіденційність; - правило “піднятої руки”</vt:lpstr>
      <vt:lpstr>Слайд 4</vt:lpstr>
      <vt:lpstr>           Шкільна служба порозуміння                        “Коло друзів” Кривченської ЗОШ І – ІІІ ступенів Координатор: Башняк Т.В. Медіатори: Дикун Ольга,  Вархал Надія, Румак Сергій, Николаїшин Юрій, Гусак Наталя,Хома Андрій.  </vt:lpstr>
      <vt:lpstr>Слайд 6</vt:lpstr>
      <vt:lpstr>БУЛІНГ</vt:lpstr>
      <vt:lpstr>Головні компоненти: - агресивна та негативна поведінка; - здійснюється систематично; - відбувається у відносинах, учасники яких мають неоднакову владу; - така поведінка є навмисною.  </vt:lpstr>
      <vt:lpstr>ОСНОВНІ МЕХАНІЗМИ РОЗВИТКУ БУЛІНГУ: </vt:lpstr>
      <vt:lpstr>                  Переслідувач (кривдник, агресор)                                                                      Постраждала                                                                           дитина                                                       Спостерігач                                                  (жертва)</vt:lpstr>
      <vt:lpstr>  Приймають активну участь в булінгу завжди три групи дітей: </vt:lpstr>
      <vt:lpstr>                           Види булінгу:                                                                                     </vt:lpstr>
      <vt:lpstr>Слайд 13</vt:lpstr>
      <vt:lpstr>Слайд 14</vt:lpstr>
      <vt:lpstr>Слайд 15</vt:lpstr>
      <vt:lpstr>НАСЛІДКИ ДЛЯ ЖЕРТВИ БУЛІНГУ В ШКОЛІ  • Розлади психіки. Навіть один випадок булінгу залишає глибокий емоційний шрам, що вимагає спеціальної роботи психолога.  • Труднощі у взаєминах. У більшості випадків залишаються самотніми на все життя. Більше спілкуються в соціальних мережах, ніж в реальному світі.  • Хвороби. Близьким результатом булінгу дуже часто бувають фізичні нездужання. Можливі розлади сну і переростання травми в психосоматику.  </vt:lpstr>
      <vt:lpstr>Слайд 17</vt:lpstr>
      <vt:lpstr>7 кроків, які можна зробити зараз.    СТОП!  булінг. 1. Кожна дитина потребує схвалення. Хваліть дітей. 2. Сучасне мислення. Карання, цькування дітей уже в минулому. 3. Формування моральних якостей. Крик дитина не сприймає. 4. Обговорення дій учнів. Не оцінюйте дітей особисто. 5. Життя за межами школи  приємне та безпечне. Цькування  - це неприйнято. 6. Розвиток творчих здібностей. 7. Запобігати цькуванню треба починати на рівні дитячого садка. 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WEBER</cp:lastModifiedBy>
  <cp:revision>74</cp:revision>
  <dcterms:created xsi:type="dcterms:W3CDTF">2018-07-19T10:09:34Z</dcterms:created>
  <dcterms:modified xsi:type="dcterms:W3CDTF">2018-11-30T06:55:07Z</dcterms:modified>
</cp:coreProperties>
</file>