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1" r:id="rId4"/>
    <p:sldId id="280" r:id="rId5"/>
    <p:sldId id="275" r:id="rId6"/>
    <p:sldId id="273" r:id="rId7"/>
    <p:sldId id="283" r:id="rId8"/>
    <p:sldId id="282" r:id="rId9"/>
    <p:sldId id="278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2376F-37B9-4158-AA2F-CFD3E635F6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EA07973-E577-4F65-9236-BE9C2EA27FC7}">
      <dgm:prSet phldrT="[Текст]"/>
      <dgm:spPr/>
      <dgm:t>
        <a:bodyPr/>
        <a:lstStyle/>
        <a:p>
          <a:r>
            <a:rPr lang="uk-UA" b="1" dirty="0">
              <a:solidFill>
                <a:schemeClr val="tx2">
                  <a:lumMod val="50000"/>
                </a:schemeClr>
              </a:solidFill>
            </a:rPr>
            <a:t>Переслідувач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0841C449-3BA6-4DF3-BDCC-D9E444E3BCC8}" type="parTrans" cxnId="{F07408F4-532F-448D-98D9-14E78E96901C}">
      <dgm:prSet/>
      <dgm:spPr/>
      <dgm:t>
        <a:bodyPr/>
        <a:lstStyle/>
        <a:p>
          <a:endParaRPr lang="ru-RU"/>
        </a:p>
      </dgm:t>
    </dgm:pt>
    <dgm:pt modelId="{6F3D76BA-1E99-47E5-8DF2-5290AE88F923}" type="sibTrans" cxnId="{F07408F4-532F-448D-98D9-14E78E96901C}">
      <dgm:prSet/>
      <dgm:spPr/>
      <dgm:t>
        <a:bodyPr/>
        <a:lstStyle/>
        <a:p>
          <a:endParaRPr lang="ru-RU"/>
        </a:p>
      </dgm:t>
    </dgm:pt>
    <dgm:pt modelId="{5D10080D-9C9F-47B9-AB94-2F088B7ABAC5}">
      <dgm:prSet phldrT="[Текст]"/>
      <dgm:spPr/>
      <dgm:t>
        <a:bodyPr/>
        <a:lstStyle/>
        <a:p>
          <a:r>
            <a:rPr lang="uk-UA" b="1" dirty="0">
              <a:solidFill>
                <a:schemeClr val="tx2">
                  <a:lumMod val="50000"/>
                </a:schemeClr>
              </a:solidFill>
            </a:rPr>
            <a:t>Жертва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23DD5842-941C-480E-8644-73005ED9DB01}" type="parTrans" cxnId="{82339051-B3D4-43BA-BDA8-6963FD1F4910}">
      <dgm:prSet/>
      <dgm:spPr/>
      <dgm:t>
        <a:bodyPr/>
        <a:lstStyle/>
        <a:p>
          <a:endParaRPr lang="ru-RU"/>
        </a:p>
      </dgm:t>
    </dgm:pt>
    <dgm:pt modelId="{5E0861FA-6CF7-4D73-BCDF-2CFD85CADC85}" type="sibTrans" cxnId="{82339051-B3D4-43BA-BDA8-6963FD1F4910}">
      <dgm:prSet/>
      <dgm:spPr/>
      <dgm:t>
        <a:bodyPr/>
        <a:lstStyle/>
        <a:p>
          <a:endParaRPr lang="ru-RU"/>
        </a:p>
      </dgm:t>
    </dgm:pt>
    <dgm:pt modelId="{9805CB01-E571-4C28-AACC-72EF63972AA0}">
      <dgm:prSet phldrT="[Текст]"/>
      <dgm:spPr/>
      <dgm:t>
        <a:bodyPr/>
        <a:lstStyle/>
        <a:p>
          <a:r>
            <a:rPr lang="uk-UA" b="1" dirty="0">
              <a:solidFill>
                <a:schemeClr val="tx2">
                  <a:lumMod val="50000"/>
                </a:schemeClr>
              </a:solidFill>
            </a:rPr>
            <a:t>Спостерігач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0F01B1F5-3176-423A-8C28-F9C7CE3E5BFA}" type="parTrans" cxnId="{84E67EC1-4118-4ADF-AA57-EC439E6DF77F}">
      <dgm:prSet/>
      <dgm:spPr/>
      <dgm:t>
        <a:bodyPr/>
        <a:lstStyle/>
        <a:p>
          <a:endParaRPr lang="ru-RU"/>
        </a:p>
      </dgm:t>
    </dgm:pt>
    <dgm:pt modelId="{95B984CB-2E28-494D-B22E-1F1CD9E63763}" type="sibTrans" cxnId="{84E67EC1-4118-4ADF-AA57-EC439E6DF77F}">
      <dgm:prSet/>
      <dgm:spPr/>
      <dgm:t>
        <a:bodyPr/>
        <a:lstStyle/>
        <a:p>
          <a:endParaRPr lang="ru-RU"/>
        </a:p>
      </dgm:t>
    </dgm:pt>
    <dgm:pt modelId="{C4F40772-C01E-4129-A349-8A3493BB9A06}" type="pres">
      <dgm:prSet presAssocID="{1302376F-37B9-4158-AA2F-CFD3E635F659}" presName="linearFlow" presStyleCnt="0">
        <dgm:presLayoutVars>
          <dgm:dir/>
          <dgm:resizeHandles val="exact"/>
        </dgm:presLayoutVars>
      </dgm:prSet>
      <dgm:spPr/>
    </dgm:pt>
    <dgm:pt modelId="{C7DCFABA-CB5F-4F68-BCE6-DB45662B9BBB}" type="pres">
      <dgm:prSet presAssocID="{BEA07973-E577-4F65-9236-BE9C2EA27FC7}" presName="composite" presStyleCnt="0"/>
      <dgm:spPr/>
    </dgm:pt>
    <dgm:pt modelId="{392817DB-C905-45E4-8D3D-FDCA67F29D19}" type="pres">
      <dgm:prSet presAssocID="{BEA07973-E577-4F65-9236-BE9C2EA27FC7}" presName="imgShp" presStyleLbl="fgImgPlace1" presStyleIdx="0" presStyleCnt="3" custScaleX="53155" custScaleY="53863"/>
      <dgm:spPr>
        <a:solidFill>
          <a:schemeClr val="accent4">
            <a:lumMod val="60000"/>
            <a:lumOff val="40000"/>
          </a:schemeClr>
        </a:solidFill>
      </dgm:spPr>
    </dgm:pt>
    <dgm:pt modelId="{B7663E4F-880F-4C2E-AE70-C93D1F9574AD}" type="pres">
      <dgm:prSet presAssocID="{BEA07973-E577-4F65-9236-BE9C2EA27FC7}" presName="txShp" presStyleLbl="node1" presStyleIdx="0" presStyleCnt="3">
        <dgm:presLayoutVars>
          <dgm:bulletEnabled val="1"/>
        </dgm:presLayoutVars>
      </dgm:prSet>
      <dgm:spPr/>
    </dgm:pt>
    <dgm:pt modelId="{A306A17F-A347-4D39-89FD-6F5EEBEA91F3}" type="pres">
      <dgm:prSet presAssocID="{6F3D76BA-1E99-47E5-8DF2-5290AE88F923}" presName="spacing" presStyleCnt="0"/>
      <dgm:spPr/>
    </dgm:pt>
    <dgm:pt modelId="{676701A9-DCF2-4729-BC91-EFC836D581EE}" type="pres">
      <dgm:prSet presAssocID="{5D10080D-9C9F-47B9-AB94-2F088B7ABAC5}" presName="composite" presStyleCnt="0"/>
      <dgm:spPr/>
    </dgm:pt>
    <dgm:pt modelId="{D857B744-78DB-40ED-9C16-C8B8197CF4AA}" type="pres">
      <dgm:prSet presAssocID="{5D10080D-9C9F-47B9-AB94-2F088B7ABAC5}" presName="imgShp" presStyleLbl="fgImgPlace1" presStyleIdx="1" presStyleCnt="3" custScaleX="53687" custScaleY="558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848AE5-6449-4DC5-BFD1-E3C22FDC69D3}" type="pres">
      <dgm:prSet presAssocID="{5D10080D-9C9F-47B9-AB94-2F088B7ABAC5}" presName="txShp" presStyleLbl="node1" presStyleIdx="1" presStyleCnt="3">
        <dgm:presLayoutVars>
          <dgm:bulletEnabled val="1"/>
        </dgm:presLayoutVars>
      </dgm:prSet>
      <dgm:spPr/>
    </dgm:pt>
    <dgm:pt modelId="{43D47CA2-5267-4A4C-B5D8-DBAFBB0DE99E}" type="pres">
      <dgm:prSet presAssocID="{5E0861FA-6CF7-4D73-BCDF-2CFD85CADC85}" presName="spacing" presStyleCnt="0"/>
      <dgm:spPr/>
    </dgm:pt>
    <dgm:pt modelId="{09F09EEF-BCDA-456F-9B7A-2BF27BBFB9A2}" type="pres">
      <dgm:prSet presAssocID="{9805CB01-E571-4C28-AACC-72EF63972AA0}" presName="composite" presStyleCnt="0"/>
      <dgm:spPr/>
    </dgm:pt>
    <dgm:pt modelId="{0C83D06C-759D-40E3-9A51-34E5FD33C976}" type="pres">
      <dgm:prSet presAssocID="{9805CB01-E571-4C28-AACC-72EF63972AA0}" presName="imgShp" presStyleLbl="fgImgPlace1" presStyleIdx="2" presStyleCnt="3" custScaleX="57417" custScaleY="60861"/>
      <dgm:spPr>
        <a:solidFill>
          <a:schemeClr val="accent4">
            <a:lumMod val="60000"/>
            <a:lumOff val="40000"/>
          </a:schemeClr>
        </a:solidFill>
      </dgm:spPr>
    </dgm:pt>
    <dgm:pt modelId="{6EBB5EEB-8106-4146-ACEC-5820D12A7B97}" type="pres">
      <dgm:prSet presAssocID="{9805CB01-E571-4C28-AACC-72EF63972AA0}" presName="txShp" presStyleLbl="node1" presStyleIdx="2" presStyleCnt="3">
        <dgm:presLayoutVars>
          <dgm:bulletEnabled val="1"/>
        </dgm:presLayoutVars>
      </dgm:prSet>
      <dgm:spPr/>
    </dgm:pt>
  </dgm:ptLst>
  <dgm:cxnLst>
    <dgm:cxn modelId="{E6131A1F-F469-4DB4-91B6-7D7FD4568E0D}" type="presOf" srcId="{9805CB01-E571-4C28-AACC-72EF63972AA0}" destId="{6EBB5EEB-8106-4146-ACEC-5820D12A7B97}" srcOrd="0" destOrd="0" presId="urn:microsoft.com/office/officeart/2005/8/layout/vList3"/>
    <dgm:cxn modelId="{B4473736-225E-4EFE-AE80-81FCB6FFD994}" type="presOf" srcId="{BEA07973-E577-4F65-9236-BE9C2EA27FC7}" destId="{B7663E4F-880F-4C2E-AE70-C93D1F9574AD}" srcOrd="0" destOrd="0" presId="urn:microsoft.com/office/officeart/2005/8/layout/vList3"/>
    <dgm:cxn modelId="{82339051-B3D4-43BA-BDA8-6963FD1F4910}" srcId="{1302376F-37B9-4158-AA2F-CFD3E635F659}" destId="{5D10080D-9C9F-47B9-AB94-2F088B7ABAC5}" srcOrd="1" destOrd="0" parTransId="{23DD5842-941C-480E-8644-73005ED9DB01}" sibTransId="{5E0861FA-6CF7-4D73-BCDF-2CFD85CADC85}"/>
    <dgm:cxn modelId="{098D0E52-E3E4-4558-9F68-49DBC1DF728E}" type="presOf" srcId="{5D10080D-9C9F-47B9-AB94-2F088B7ABAC5}" destId="{2E848AE5-6449-4DC5-BFD1-E3C22FDC69D3}" srcOrd="0" destOrd="0" presId="urn:microsoft.com/office/officeart/2005/8/layout/vList3"/>
    <dgm:cxn modelId="{67B605B8-614B-443E-91B2-4D23A2B56D38}" type="presOf" srcId="{1302376F-37B9-4158-AA2F-CFD3E635F659}" destId="{C4F40772-C01E-4129-A349-8A3493BB9A06}" srcOrd="0" destOrd="0" presId="urn:microsoft.com/office/officeart/2005/8/layout/vList3"/>
    <dgm:cxn modelId="{84E67EC1-4118-4ADF-AA57-EC439E6DF77F}" srcId="{1302376F-37B9-4158-AA2F-CFD3E635F659}" destId="{9805CB01-E571-4C28-AACC-72EF63972AA0}" srcOrd="2" destOrd="0" parTransId="{0F01B1F5-3176-423A-8C28-F9C7CE3E5BFA}" sibTransId="{95B984CB-2E28-494D-B22E-1F1CD9E63763}"/>
    <dgm:cxn modelId="{F07408F4-532F-448D-98D9-14E78E96901C}" srcId="{1302376F-37B9-4158-AA2F-CFD3E635F659}" destId="{BEA07973-E577-4F65-9236-BE9C2EA27FC7}" srcOrd="0" destOrd="0" parTransId="{0841C449-3BA6-4DF3-BDCC-D9E444E3BCC8}" sibTransId="{6F3D76BA-1E99-47E5-8DF2-5290AE88F923}"/>
    <dgm:cxn modelId="{F33AB939-8675-49E9-8D6C-EFBBC8FC611B}" type="presParOf" srcId="{C4F40772-C01E-4129-A349-8A3493BB9A06}" destId="{C7DCFABA-CB5F-4F68-BCE6-DB45662B9BBB}" srcOrd="0" destOrd="0" presId="urn:microsoft.com/office/officeart/2005/8/layout/vList3"/>
    <dgm:cxn modelId="{BC2FA533-2FA8-4DA9-91CA-2A1F063D1922}" type="presParOf" srcId="{C7DCFABA-CB5F-4F68-BCE6-DB45662B9BBB}" destId="{392817DB-C905-45E4-8D3D-FDCA67F29D19}" srcOrd="0" destOrd="0" presId="urn:microsoft.com/office/officeart/2005/8/layout/vList3"/>
    <dgm:cxn modelId="{08D7D2CC-EB17-4503-B7D4-BF36DEF9EE4F}" type="presParOf" srcId="{C7DCFABA-CB5F-4F68-BCE6-DB45662B9BBB}" destId="{B7663E4F-880F-4C2E-AE70-C93D1F9574AD}" srcOrd="1" destOrd="0" presId="urn:microsoft.com/office/officeart/2005/8/layout/vList3"/>
    <dgm:cxn modelId="{87897AD9-8250-4E5F-8D14-246771A54D0B}" type="presParOf" srcId="{C4F40772-C01E-4129-A349-8A3493BB9A06}" destId="{A306A17F-A347-4D39-89FD-6F5EEBEA91F3}" srcOrd="1" destOrd="0" presId="urn:microsoft.com/office/officeart/2005/8/layout/vList3"/>
    <dgm:cxn modelId="{7554BC3A-11CA-4015-A98C-1800F5C447A8}" type="presParOf" srcId="{C4F40772-C01E-4129-A349-8A3493BB9A06}" destId="{676701A9-DCF2-4729-BC91-EFC836D581EE}" srcOrd="2" destOrd="0" presId="urn:microsoft.com/office/officeart/2005/8/layout/vList3"/>
    <dgm:cxn modelId="{0F4F5321-D9B5-414E-A637-40C1F6A14889}" type="presParOf" srcId="{676701A9-DCF2-4729-BC91-EFC836D581EE}" destId="{D857B744-78DB-40ED-9C16-C8B8197CF4AA}" srcOrd="0" destOrd="0" presId="urn:microsoft.com/office/officeart/2005/8/layout/vList3"/>
    <dgm:cxn modelId="{E04708FA-3433-479D-9E44-35FAA5C68D67}" type="presParOf" srcId="{676701A9-DCF2-4729-BC91-EFC836D581EE}" destId="{2E848AE5-6449-4DC5-BFD1-E3C22FDC69D3}" srcOrd="1" destOrd="0" presId="urn:microsoft.com/office/officeart/2005/8/layout/vList3"/>
    <dgm:cxn modelId="{26154023-2F57-4962-8885-383C0A129386}" type="presParOf" srcId="{C4F40772-C01E-4129-A349-8A3493BB9A06}" destId="{43D47CA2-5267-4A4C-B5D8-DBAFBB0DE99E}" srcOrd="3" destOrd="0" presId="urn:microsoft.com/office/officeart/2005/8/layout/vList3"/>
    <dgm:cxn modelId="{CADF5F0E-5136-4B76-AE0D-B7AD241C88C5}" type="presParOf" srcId="{C4F40772-C01E-4129-A349-8A3493BB9A06}" destId="{09F09EEF-BCDA-456F-9B7A-2BF27BBFB9A2}" srcOrd="4" destOrd="0" presId="urn:microsoft.com/office/officeart/2005/8/layout/vList3"/>
    <dgm:cxn modelId="{1CEF346D-BA44-49EA-8846-B1A837A5B73D}" type="presParOf" srcId="{09F09EEF-BCDA-456F-9B7A-2BF27BBFB9A2}" destId="{0C83D06C-759D-40E3-9A51-34E5FD33C976}" srcOrd="0" destOrd="0" presId="urn:microsoft.com/office/officeart/2005/8/layout/vList3"/>
    <dgm:cxn modelId="{D43E92E0-2C6D-45F0-8D99-6B7AE37BC8E7}" type="presParOf" srcId="{09F09EEF-BCDA-456F-9B7A-2BF27BBFB9A2}" destId="{6EBB5EEB-8106-4146-ACEC-5820D12A7B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E973B-3EC0-4F09-9A8B-83BE2085AF22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AC3A5ED-6530-4654-8FA1-FD8ADA23D309}">
      <dgm:prSet/>
      <dgm:spPr/>
      <dgm:t>
        <a:bodyPr/>
        <a:lstStyle/>
        <a:p>
          <a:pPr algn="just"/>
          <a:r>
            <a:rPr lang="uk-UA" b="1" i="0" dirty="0">
              <a:solidFill>
                <a:schemeClr val="tx1"/>
              </a:solidFill>
            </a:rPr>
            <a:t>Керівники та працівники закладів (установ), молодіжних центрів, дитячих та молодіжних громадських об’єднань, інших громадських об’єднань, що є суб’єктами молодіжної роботи, в яких у колективах перебувають діти, зобов’язані сформувати середовище, вільне від насильства та жорстокого поводження</a:t>
          </a:r>
          <a:endParaRPr lang="uk-UA" b="1" dirty="0">
            <a:solidFill>
              <a:schemeClr val="tx1"/>
            </a:solidFill>
          </a:endParaRPr>
        </a:p>
      </dgm:t>
    </dgm:pt>
    <dgm:pt modelId="{CCE2B6B6-1AC7-4E3D-820D-15A290725EEB}" type="parTrans" cxnId="{68936474-01AA-42AB-998E-205638727138}">
      <dgm:prSet/>
      <dgm:spPr/>
      <dgm:t>
        <a:bodyPr/>
        <a:lstStyle/>
        <a:p>
          <a:endParaRPr lang="ru-UA"/>
        </a:p>
      </dgm:t>
    </dgm:pt>
    <dgm:pt modelId="{24912D98-F77D-4140-976F-B3F88DC4A92F}" type="sibTrans" cxnId="{68936474-01AA-42AB-998E-205638727138}">
      <dgm:prSet/>
      <dgm:spPr/>
      <dgm:t>
        <a:bodyPr/>
        <a:lstStyle/>
        <a:p>
          <a:endParaRPr lang="ru-UA"/>
        </a:p>
      </dgm:t>
    </dgm:pt>
    <dgm:pt modelId="{034AABFE-7F13-489C-906F-D5D584BDEFF7}">
      <dgm:prSet/>
      <dgm:spPr/>
      <dgm:t>
        <a:bodyPr/>
        <a:lstStyle/>
        <a:p>
          <a:pPr algn="just"/>
          <a:r>
            <a:rPr lang="uk-UA" b="1" i="0" noProof="0" dirty="0">
              <a:solidFill>
                <a:schemeClr val="tx1"/>
              </a:solidFill>
            </a:rPr>
            <a:t>Колектив - група з двох або більше осіб, які об’єднані (організовані) відповідно до законодавства з метою здобуття освіти, тренування, творчості, оздоровлення, відпочинку, лікування тощо та не перебувають між собою у трудових відносинах</a:t>
          </a:r>
          <a:endParaRPr lang="uk-UA" b="1" noProof="0" dirty="0">
            <a:solidFill>
              <a:schemeClr val="tx1"/>
            </a:solidFill>
          </a:endParaRPr>
        </a:p>
      </dgm:t>
    </dgm:pt>
    <dgm:pt modelId="{3008F7F3-DA02-4190-A595-4CFCA663370D}" type="parTrans" cxnId="{A375B7CE-ACD5-485D-A1EF-9D71BA3816C0}">
      <dgm:prSet/>
      <dgm:spPr/>
      <dgm:t>
        <a:bodyPr/>
        <a:lstStyle/>
        <a:p>
          <a:endParaRPr lang="ru-UA"/>
        </a:p>
      </dgm:t>
    </dgm:pt>
    <dgm:pt modelId="{3ACC5F89-F025-42C5-987C-E480DF20D65B}" type="sibTrans" cxnId="{A375B7CE-ACD5-485D-A1EF-9D71BA3816C0}">
      <dgm:prSet/>
      <dgm:spPr/>
      <dgm:t>
        <a:bodyPr/>
        <a:lstStyle/>
        <a:p>
          <a:endParaRPr lang="ru-UA"/>
        </a:p>
      </dgm:t>
    </dgm:pt>
    <dgm:pt modelId="{42E59C6B-718C-44A5-A315-99D11B0CEDC4}">
      <dgm:prSet custT="1"/>
      <dgm:spPr/>
      <dgm:t>
        <a:bodyPr/>
        <a:lstStyle/>
        <a:p>
          <a:pPr algn="just"/>
          <a:r>
            <a:rPr lang="uk-UA" sz="1800" b="1" i="0" noProof="0" dirty="0">
              <a:solidFill>
                <a:schemeClr val="tx1"/>
              </a:solidFill>
            </a:rPr>
            <a:t>Працівники закладів освіти, культури, охорони здоров’я, соціального захисту, фізичної культури і спорту, оздоровлення та відпочинку, молодіжних центрів, дитячих та молодіжних громадських об’єднань, інших громадських об’єднань, що є суб’єктами молодіжної роботи, які контактують з дітьми, повинні бути ознайомлені з інформацією про захист дітей від усіх форм насильства, у тому числі домашнього насильства, експлуатації, найгірших форм дитячої праці або інших проявів жорстокого поводження </a:t>
          </a:r>
          <a:r>
            <a:rPr lang="ru-RU" sz="1800" b="1" i="0" dirty="0">
              <a:solidFill>
                <a:schemeClr val="tx1"/>
              </a:solidFill>
            </a:rPr>
            <a:t>з </a:t>
          </a:r>
          <a:r>
            <a:rPr lang="uk-UA" sz="1800" b="1" i="0" noProof="0" dirty="0">
              <a:solidFill>
                <a:schemeClr val="tx1"/>
              </a:solidFill>
            </a:rPr>
            <a:t>дитиною</a:t>
          </a:r>
          <a:r>
            <a:rPr lang="ru-RU" sz="1800" b="1" i="0" dirty="0">
              <a:solidFill>
                <a:schemeClr val="tx1"/>
              </a:solidFill>
            </a:rPr>
            <a:t>.</a:t>
          </a:r>
          <a:endParaRPr lang="ru-RU" sz="1800" b="1" dirty="0">
            <a:solidFill>
              <a:schemeClr val="tx1"/>
            </a:solidFill>
          </a:endParaRPr>
        </a:p>
      </dgm:t>
    </dgm:pt>
    <dgm:pt modelId="{43F3AD79-C838-4078-B0CC-7A7A93C375CD}" type="parTrans" cxnId="{64B3593A-8180-48AC-9F5E-F4D9395DE03E}">
      <dgm:prSet/>
      <dgm:spPr/>
      <dgm:t>
        <a:bodyPr/>
        <a:lstStyle/>
        <a:p>
          <a:endParaRPr lang="ru-UA"/>
        </a:p>
      </dgm:t>
    </dgm:pt>
    <dgm:pt modelId="{F50E9CA1-534F-46EF-A2E3-79D58BE667BE}" type="sibTrans" cxnId="{64B3593A-8180-48AC-9F5E-F4D9395DE03E}">
      <dgm:prSet/>
      <dgm:spPr/>
      <dgm:t>
        <a:bodyPr/>
        <a:lstStyle/>
        <a:p>
          <a:endParaRPr lang="ru-UA"/>
        </a:p>
      </dgm:t>
    </dgm:pt>
    <dgm:pt modelId="{6D4D24C0-94A2-4AD7-9F88-C092FCD631DF}" type="pres">
      <dgm:prSet presAssocID="{F43E973B-3EC0-4F09-9A8B-83BE2085AF22}" presName="Name0" presStyleCnt="0">
        <dgm:presLayoutVars>
          <dgm:chMax val="7"/>
          <dgm:chPref val="7"/>
          <dgm:dir/>
        </dgm:presLayoutVars>
      </dgm:prSet>
      <dgm:spPr/>
    </dgm:pt>
    <dgm:pt modelId="{F27B1B42-042A-49C2-AEF3-F49D1B7880EC}" type="pres">
      <dgm:prSet presAssocID="{F43E973B-3EC0-4F09-9A8B-83BE2085AF22}" presName="Name1" presStyleCnt="0"/>
      <dgm:spPr/>
    </dgm:pt>
    <dgm:pt modelId="{AF3E40B5-1365-4E87-9379-E8873F00DE04}" type="pres">
      <dgm:prSet presAssocID="{F43E973B-3EC0-4F09-9A8B-83BE2085AF22}" presName="cycle" presStyleCnt="0"/>
      <dgm:spPr/>
    </dgm:pt>
    <dgm:pt modelId="{B645D1E3-465E-41CA-ADC0-9B809767647B}" type="pres">
      <dgm:prSet presAssocID="{F43E973B-3EC0-4F09-9A8B-83BE2085AF22}" presName="srcNode" presStyleLbl="node1" presStyleIdx="0" presStyleCnt="3"/>
      <dgm:spPr/>
    </dgm:pt>
    <dgm:pt modelId="{D57F66D5-61CB-47AE-9D06-065DB50402F1}" type="pres">
      <dgm:prSet presAssocID="{F43E973B-3EC0-4F09-9A8B-83BE2085AF22}" presName="conn" presStyleLbl="parChTrans1D2" presStyleIdx="0" presStyleCnt="1"/>
      <dgm:spPr/>
    </dgm:pt>
    <dgm:pt modelId="{D29685E2-D04E-4A09-A9C3-BD9502C2BD5D}" type="pres">
      <dgm:prSet presAssocID="{F43E973B-3EC0-4F09-9A8B-83BE2085AF22}" presName="extraNode" presStyleLbl="node1" presStyleIdx="0" presStyleCnt="3"/>
      <dgm:spPr/>
    </dgm:pt>
    <dgm:pt modelId="{0ED72B3B-368C-4141-BA87-66A82E3732B5}" type="pres">
      <dgm:prSet presAssocID="{F43E973B-3EC0-4F09-9A8B-83BE2085AF22}" presName="dstNode" presStyleLbl="node1" presStyleIdx="0" presStyleCnt="3"/>
      <dgm:spPr/>
    </dgm:pt>
    <dgm:pt modelId="{03AA7186-A361-4DB5-9841-FBF42CD256E7}" type="pres">
      <dgm:prSet presAssocID="{42E59C6B-718C-44A5-A315-99D11B0CEDC4}" presName="text_1" presStyleLbl="node1" presStyleIdx="0" presStyleCnt="3" custScaleX="100523" custScaleY="157924" custLinFactNeighborY="-3677">
        <dgm:presLayoutVars>
          <dgm:bulletEnabled val="1"/>
        </dgm:presLayoutVars>
      </dgm:prSet>
      <dgm:spPr/>
    </dgm:pt>
    <dgm:pt modelId="{818DC7DA-D2DC-46A7-94FB-99EE3934CFBB}" type="pres">
      <dgm:prSet presAssocID="{42E59C6B-718C-44A5-A315-99D11B0CEDC4}" presName="accent_1" presStyleCnt="0"/>
      <dgm:spPr/>
    </dgm:pt>
    <dgm:pt modelId="{B17EB732-4B53-4783-AD2C-DFE681DA2E45}" type="pres">
      <dgm:prSet presAssocID="{42E59C6B-718C-44A5-A315-99D11B0CEDC4}" presName="accentRepeatNode" presStyleLbl="solidFgAcc1" presStyleIdx="0" presStyleCnt="3"/>
      <dgm:spPr/>
    </dgm:pt>
    <dgm:pt modelId="{4474AA37-12CF-4FFB-9267-34499F2B87E5}" type="pres">
      <dgm:prSet presAssocID="{034AABFE-7F13-489C-906F-D5D584BDEFF7}" presName="text_2" presStyleLbl="node1" presStyleIdx="1" presStyleCnt="3" custScaleX="100900" custScaleY="105609">
        <dgm:presLayoutVars>
          <dgm:bulletEnabled val="1"/>
        </dgm:presLayoutVars>
      </dgm:prSet>
      <dgm:spPr/>
    </dgm:pt>
    <dgm:pt modelId="{F76E680E-6E3C-4C9F-9B07-A710D77F15C3}" type="pres">
      <dgm:prSet presAssocID="{034AABFE-7F13-489C-906F-D5D584BDEFF7}" presName="accent_2" presStyleCnt="0"/>
      <dgm:spPr/>
    </dgm:pt>
    <dgm:pt modelId="{0BFE01ED-E4B8-49D1-8027-8F7D75119743}" type="pres">
      <dgm:prSet presAssocID="{034AABFE-7F13-489C-906F-D5D584BDEFF7}" presName="accentRepeatNode" presStyleLbl="solidFgAcc1" presStyleIdx="1" presStyleCnt="3"/>
      <dgm:spPr/>
    </dgm:pt>
    <dgm:pt modelId="{448247CB-A5EA-4B07-B812-CE05876310CF}" type="pres">
      <dgm:prSet presAssocID="{7AC3A5ED-6530-4654-8FA1-FD8ADA23D309}" presName="text_3" presStyleLbl="node1" presStyleIdx="2" presStyleCnt="3" custScaleX="101238" custScaleY="144435">
        <dgm:presLayoutVars>
          <dgm:bulletEnabled val="1"/>
        </dgm:presLayoutVars>
      </dgm:prSet>
      <dgm:spPr/>
    </dgm:pt>
    <dgm:pt modelId="{DA486757-D428-46B5-943C-C96D0B56821F}" type="pres">
      <dgm:prSet presAssocID="{7AC3A5ED-6530-4654-8FA1-FD8ADA23D309}" presName="accent_3" presStyleCnt="0"/>
      <dgm:spPr/>
    </dgm:pt>
    <dgm:pt modelId="{C0C55E77-B5D5-49B5-B947-6BB9966ABE45}" type="pres">
      <dgm:prSet presAssocID="{7AC3A5ED-6530-4654-8FA1-FD8ADA23D309}" presName="accentRepeatNode" presStyleLbl="solidFgAcc1" presStyleIdx="2" presStyleCnt="3"/>
      <dgm:spPr/>
    </dgm:pt>
  </dgm:ptLst>
  <dgm:cxnLst>
    <dgm:cxn modelId="{80F16813-97C4-4215-B3DC-C7AA8E69E67D}" type="presOf" srcId="{034AABFE-7F13-489C-906F-D5D584BDEFF7}" destId="{4474AA37-12CF-4FFB-9267-34499F2B87E5}" srcOrd="0" destOrd="0" presId="urn:microsoft.com/office/officeart/2008/layout/VerticalCurvedList"/>
    <dgm:cxn modelId="{64B3593A-8180-48AC-9F5E-F4D9395DE03E}" srcId="{F43E973B-3EC0-4F09-9A8B-83BE2085AF22}" destId="{42E59C6B-718C-44A5-A315-99D11B0CEDC4}" srcOrd="0" destOrd="0" parTransId="{43F3AD79-C838-4078-B0CC-7A7A93C375CD}" sibTransId="{F50E9CA1-534F-46EF-A2E3-79D58BE667BE}"/>
    <dgm:cxn modelId="{5D58454B-780C-498C-9963-9F6ED8B717A3}" type="presOf" srcId="{42E59C6B-718C-44A5-A315-99D11B0CEDC4}" destId="{03AA7186-A361-4DB5-9841-FBF42CD256E7}" srcOrd="0" destOrd="0" presId="urn:microsoft.com/office/officeart/2008/layout/VerticalCurvedList"/>
    <dgm:cxn modelId="{BD46F74C-231E-4F80-AC79-EEDA638DDA1D}" type="presOf" srcId="{7AC3A5ED-6530-4654-8FA1-FD8ADA23D309}" destId="{448247CB-A5EA-4B07-B812-CE05876310CF}" srcOrd="0" destOrd="0" presId="urn:microsoft.com/office/officeart/2008/layout/VerticalCurvedList"/>
    <dgm:cxn modelId="{68936474-01AA-42AB-998E-205638727138}" srcId="{F43E973B-3EC0-4F09-9A8B-83BE2085AF22}" destId="{7AC3A5ED-6530-4654-8FA1-FD8ADA23D309}" srcOrd="2" destOrd="0" parTransId="{CCE2B6B6-1AC7-4E3D-820D-15A290725EEB}" sibTransId="{24912D98-F77D-4140-976F-B3F88DC4A92F}"/>
    <dgm:cxn modelId="{542B7457-42D0-4DD9-94D8-D1DB56557613}" type="presOf" srcId="{F50E9CA1-534F-46EF-A2E3-79D58BE667BE}" destId="{D57F66D5-61CB-47AE-9D06-065DB50402F1}" srcOrd="0" destOrd="0" presId="urn:microsoft.com/office/officeart/2008/layout/VerticalCurvedList"/>
    <dgm:cxn modelId="{063BADA6-8C25-40D9-B91C-BA8A6AA0E278}" type="presOf" srcId="{F43E973B-3EC0-4F09-9A8B-83BE2085AF22}" destId="{6D4D24C0-94A2-4AD7-9F88-C092FCD631DF}" srcOrd="0" destOrd="0" presId="urn:microsoft.com/office/officeart/2008/layout/VerticalCurvedList"/>
    <dgm:cxn modelId="{A375B7CE-ACD5-485D-A1EF-9D71BA3816C0}" srcId="{F43E973B-3EC0-4F09-9A8B-83BE2085AF22}" destId="{034AABFE-7F13-489C-906F-D5D584BDEFF7}" srcOrd="1" destOrd="0" parTransId="{3008F7F3-DA02-4190-A595-4CFCA663370D}" sibTransId="{3ACC5F89-F025-42C5-987C-E480DF20D65B}"/>
    <dgm:cxn modelId="{4EA5410B-FE05-49A1-8E2C-B230BC710826}" type="presParOf" srcId="{6D4D24C0-94A2-4AD7-9F88-C092FCD631DF}" destId="{F27B1B42-042A-49C2-AEF3-F49D1B7880EC}" srcOrd="0" destOrd="0" presId="urn:microsoft.com/office/officeart/2008/layout/VerticalCurvedList"/>
    <dgm:cxn modelId="{271EB453-B859-415C-9F6B-8A83BEAD16BB}" type="presParOf" srcId="{F27B1B42-042A-49C2-AEF3-F49D1B7880EC}" destId="{AF3E40B5-1365-4E87-9379-E8873F00DE04}" srcOrd="0" destOrd="0" presId="urn:microsoft.com/office/officeart/2008/layout/VerticalCurvedList"/>
    <dgm:cxn modelId="{D7D9FE2C-EA26-4264-ADE3-10C053998904}" type="presParOf" srcId="{AF3E40B5-1365-4E87-9379-E8873F00DE04}" destId="{B645D1E3-465E-41CA-ADC0-9B809767647B}" srcOrd="0" destOrd="0" presId="urn:microsoft.com/office/officeart/2008/layout/VerticalCurvedList"/>
    <dgm:cxn modelId="{148D9440-9888-43ED-926B-164ED551FEF4}" type="presParOf" srcId="{AF3E40B5-1365-4E87-9379-E8873F00DE04}" destId="{D57F66D5-61CB-47AE-9D06-065DB50402F1}" srcOrd="1" destOrd="0" presId="urn:microsoft.com/office/officeart/2008/layout/VerticalCurvedList"/>
    <dgm:cxn modelId="{DC87601F-B91C-442C-B29F-799C2D7B5DE8}" type="presParOf" srcId="{AF3E40B5-1365-4E87-9379-E8873F00DE04}" destId="{D29685E2-D04E-4A09-A9C3-BD9502C2BD5D}" srcOrd="2" destOrd="0" presId="urn:microsoft.com/office/officeart/2008/layout/VerticalCurvedList"/>
    <dgm:cxn modelId="{70CDF1BE-4930-4E92-AF07-BFD848A79C5D}" type="presParOf" srcId="{AF3E40B5-1365-4E87-9379-E8873F00DE04}" destId="{0ED72B3B-368C-4141-BA87-66A82E3732B5}" srcOrd="3" destOrd="0" presId="urn:microsoft.com/office/officeart/2008/layout/VerticalCurvedList"/>
    <dgm:cxn modelId="{B8BABD02-C8F4-4B16-93D8-BAFC41087E9F}" type="presParOf" srcId="{F27B1B42-042A-49C2-AEF3-F49D1B7880EC}" destId="{03AA7186-A361-4DB5-9841-FBF42CD256E7}" srcOrd="1" destOrd="0" presId="urn:microsoft.com/office/officeart/2008/layout/VerticalCurvedList"/>
    <dgm:cxn modelId="{C9006A36-853C-47D0-AC81-A28E0E18709B}" type="presParOf" srcId="{F27B1B42-042A-49C2-AEF3-F49D1B7880EC}" destId="{818DC7DA-D2DC-46A7-94FB-99EE3934CFBB}" srcOrd="2" destOrd="0" presId="urn:microsoft.com/office/officeart/2008/layout/VerticalCurvedList"/>
    <dgm:cxn modelId="{D61A3B03-3328-450B-B8EA-6A729316ED0D}" type="presParOf" srcId="{818DC7DA-D2DC-46A7-94FB-99EE3934CFBB}" destId="{B17EB732-4B53-4783-AD2C-DFE681DA2E45}" srcOrd="0" destOrd="0" presId="urn:microsoft.com/office/officeart/2008/layout/VerticalCurvedList"/>
    <dgm:cxn modelId="{15C5E820-059B-4D99-8B83-BB0B654A4E4F}" type="presParOf" srcId="{F27B1B42-042A-49C2-AEF3-F49D1B7880EC}" destId="{4474AA37-12CF-4FFB-9267-34499F2B87E5}" srcOrd="3" destOrd="0" presId="urn:microsoft.com/office/officeart/2008/layout/VerticalCurvedList"/>
    <dgm:cxn modelId="{B0FA8CE1-7F79-4506-BA99-115F55673378}" type="presParOf" srcId="{F27B1B42-042A-49C2-AEF3-F49D1B7880EC}" destId="{F76E680E-6E3C-4C9F-9B07-A710D77F15C3}" srcOrd="4" destOrd="0" presId="urn:microsoft.com/office/officeart/2008/layout/VerticalCurvedList"/>
    <dgm:cxn modelId="{28878EC6-BC0E-4613-A1A4-3623BE870BF5}" type="presParOf" srcId="{F76E680E-6E3C-4C9F-9B07-A710D77F15C3}" destId="{0BFE01ED-E4B8-49D1-8027-8F7D75119743}" srcOrd="0" destOrd="0" presId="urn:microsoft.com/office/officeart/2008/layout/VerticalCurvedList"/>
    <dgm:cxn modelId="{A9D58613-9D80-4D66-8B57-915F804F0254}" type="presParOf" srcId="{F27B1B42-042A-49C2-AEF3-F49D1B7880EC}" destId="{448247CB-A5EA-4B07-B812-CE05876310CF}" srcOrd="5" destOrd="0" presId="urn:microsoft.com/office/officeart/2008/layout/VerticalCurvedList"/>
    <dgm:cxn modelId="{414C000D-E2F5-479D-B15D-27921A8D9805}" type="presParOf" srcId="{F27B1B42-042A-49C2-AEF3-F49D1B7880EC}" destId="{DA486757-D428-46B5-943C-C96D0B56821F}" srcOrd="6" destOrd="0" presId="urn:microsoft.com/office/officeart/2008/layout/VerticalCurvedList"/>
    <dgm:cxn modelId="{3E4C99B8-B31F-4C6B-82B6-579006113EC8}" type="presParOf" srcId="{DA486757-D428-46B5-943C-C96D0B56821F}" destId="{C0C55E77-B5D5-49B5-B947-6BB9966ABE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63E4F-880F-4C2E-AE70-C93D1F9574AD}">
      <dsp:nvSpPr>
        <dsp:cNvPr id="0" name=""/>
        <dsp:cNvSpPr/>
      </dsp:nvSpPr>
      <dsp:spPr>
        <a:xfrm rot="10800000">
          <a:off x="1075091" y="641"/>
          <a:ext cx="3798939" cy="889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8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2">
                  <a:lumMod val="50000"/>
                </a:schemeClr>
              </a:solidFill>
            </a:rPr>
            <a:t>Переслідувач</a:t>
          </a:r>
          <a:endParaRPr lang="ru-RU" sz="30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297490" y="641"/>
        <a:ext cx="3576540" cy="889595"/>
      </dsp:txXfrm>
    </dsp:sp>
    <dsp:sp modelId="{392817DB-C905-45E4-8D3D-FDCA67F29D19}">
      <dsp:nvSpPr>
        <dsp:cNvPr id="0" name=""/>
        <dsp:cNvSpPr/>
      </dsp:nvSpPr>
      <dsp:spPr>
        <a:xfrm>
          <a:off x="838659" y="205857"/>
          <a:ext cx="472864" cy="4791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48AE5-6449-4DC5-BFD1-E3C22FDC69D3}">
      <dsp:nvSpPr>
        <dsp:cNvPr id="0" name=""/>
        <dsp:cNvSpPr/>
      </dsp:nvSpPr>
      <dsp:spPr>
        <a:xfrm rot="10800000">
          <a:off x="1076275" y="1155787"/>
          <a:ext cx="3798939" cy="889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8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2">
                  <a:lumMod val="50000"/>
                </a:schemeClr>
              </a:solidFill>
            </a:rPr>
            <a:t>Жертва</a:t>
          </a:r>
          <a:endParaRPr lang="ru-RU" sz="30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298674" y="1155787"/>
        <a:ext cx="3576540" cy="889595"/>
      </dsp:txXfrm>
    </dsp:sp>
    <dsp:sp modelId="{D857B744-78DB-40ED-9C16-C8B8197CF4AA}">
      <dsp:nvSpPr>
        <dsp:cNvPr id="0" name=""/>
        <dsp:cNvSpPr/>
      </dsp:nvSpPr>
      <dsp:spPr>
        <a:xfrm>
          <a:off x="837476" y="1352365"/>
          <a:ext cx="477597" cy="49643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B5EEB-8106-4146-ACEC-5820D12A7B97}">
      <dsp:nvSpPr>
        <dsp:cNvPr id="0" name=""/>
        <dsp:cNvSpPr/>
      </dsp:nvSpPr>
      <dsp:spPr>
        <a:xfrm rot="10800000">
          <a:off x="1084570" y="2310933"/>
          <a:ext cx="3798939" cy="889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8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chemeClr val="tx2">
                  <a:lumMod val="50000"/>
                </a:schemeClr>
              </a:solidFill>
            </a:rPr>
            <a:t>Спостерігач</a:t>
          </a:r>
          <a:endParaRPr lang="ru-RU" sz="30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1306969" y="2310933"/>
        <a:ext cx="3576540" cy="889595"/>
      </dsp:txXfrm>
    </dsp:sp>
    <dsp:sp modelId="{0C83D06C-759D-40E3-9A51-34E5FD33C976}">
      <dsp:nvSpPr>
        <dsp:cNvPr id="0" name=""/>
        <dsp:cNvSpPr/>
      </dsp:nvSpPr>
      <dsp:spPr>
        <a:xfrm>
          <a:off x="829180" y="2485022"/>
          <a:ext cx="510779" cy="54141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66D5-61CB-47AE-9D06-065DB50402F1}">
      <dsp:nvSpPr>
        <dsp:cNvPr id="0" name=""/>
        <dsp:cNvSpPr/>
      </dsp:nvSpPr>
      <dsp:spPr>
        <a:xfrm>
          <a:off x="-6657282" y="-1013562"/>
          <a:ext cx="7888531" cy="7888531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A7186-A361-4DB5-9841-FBF42CD256E7}">
      <dsp:nvSpPr>
        <dsp:cNvPr id="0" name=""/>
        <dsp:cNvSpPr/>
      </dsp:nvSpPr>
      <dsp:spPr>
        <a:xfrm>
          <a:off x="754378" y="203519"/>
          <a:ext cx="10419319" cy="1851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498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noProof="0" dirty="0">
              <a:solidFill>
                <a:schemeClr val="tx1"/>
              </a:solidFill>
            </a:rPr>
            <a:t>Працівники закладів освіти, культури, охорони здоров’я, соціального захисту, фізичної культури і спорту, оздоровлення та відпочинку, молодіжних центрів, дитячих та молодіжних громадських об’єднань, інших громадських об’єднань, що є суб’єктами молодіжної роботи, які контактують з дітьми, повинні бути ознайомлені з інформацією про захист дітей від усіх форм насильства, у тому числі домашнього насильства, експлуатації, найгірших форм дитячої праці або інших проявів жорстокого поводження </a:t>
          </a:r>
          <a:r>
            <a:rPr lang="ru-RU" sz="1800" b="1" i="0" kern="1200" dirty="0">
              <a:solidFill>
                <a:schemeClr val="tx1"/>
              </a:solidFill>
            </a:rPr>
            <a:t>з </a:t>
          </a:r>
          <a:r>
            <a:rPr lang="uk-UA" sz="1800" b="1" i="0" kern="1200" noProof="0" dirty="0">
              <a:solidFill>
                <a:schemeClr val="tx1"/>
              </a:solidFill>
            </a:rPr>
            <a:t>дитиною</a:t>
          </a:r>
          <a:r>
            <a:rPr lang="ru-RU" sz="1800" b="1" i="0" kern="1200" dirty="0">
              <a:solidFill>
                <a:schemeClr val="tx1"/>
              </a:solidFill>
            </a:rPr>
            <a:t>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754378" y="203519"/>
        <a:ext cx="10419319" cy="1851313"/>
      </dsp:txXfrm>
    </dsp:sp>
    <dsp:sp modelId="{B17EB732-4B53-4783-AD2C-DFE681DA2E45}">
      <dsp:nvSpPr>
        <dsp:cNvPr id="0" name=""/>
        <dsp:cNvSpPr/>
      </dsp:nvSpPr>
      <dsp:spPr>
        <a:xfrm>
          <a:off x="48807" y="439605"/>
          <a:ext cx="1465351" cy="1465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AA37-12CF-4FFB-9267-34499F2B87E5}">
      <dsp:nvSpPr>
        <dsp:cNvPr id="0" name=""/>
        <dsp:cNvSpPr/>
      </dsp:nvSpPr>
      <dsp:spPr>
        <a:xfrm>
          <a:off x="1162882" y="2311686"/>
          <a:ext cx="10028436" cy="1238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498" tIns="48260" rIns="48260" bIns="4826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noProof="0" dirty="0">
              <a:solidFill>
                <a:schemeClr val="tx1"/>
              </a:solidFill>
            </a:rPr>
            <a:t>Колектив - група з двох або більше осіб, які об’єднані (організовані) відповідно до законодавства з метою здобуття освіти, тренування, творчості, оздоровлення, відпочинку, лікування тощо та не перебувають між собою у трудових відносинах</a:t>
          </a:r>
          <a:endParaRPr lang="uk-UA" sz="1900" b="1" kern="1200" noProof="0" dirty="0">
            <a:solidFill>
              <a:schemeClr val="tx1"/>
            </a:solidFill>
          </a:endParaRPr>
        </a:p>
      </dsp:txBody>
      <dsp:txXfrm>
        <a:off x="1162882" y="2311686"/>
        <a:ext cx="10028436" cy="1238034"/>
      </dsp:txXfrm>
    </dsp:sp>
    <dsp:sp modelId="{0BFE01ED-E4B8-49D1-8027-8F7D75119743}">
      <dsp:nvSpPr>
        <dsp:cNvPr id="0" name=""/>
        <dsp:cNvSpPr/>
      </dsp:nvSpPr>
      <dsp:spPr>
        <a:xfrm>
          <a:off x="474931" y="2198027"/>
          <a:ext cx="1465351" cy="1465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247CB-A5EA-4B07-B812-CE05876310CF}">
      <dsp:nvSpPr>
        <dsp:cNvPr id="0" name=""/>
        <dsp:cNvSpPr/>
      </dsp:nvSpPr>
      <dsp:spPr>
        <a:xfrm>
          <a:off x="717323" y="3842533"/>
          <a:ext cx="10493430" cy="1693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498" tIns="48260" rIns="48260" bIns="4826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dirty="0">
              <a:solidFill>
                <a:schemeClr val="tx1"/>
              </a:solidFill>
            </a:rPr>
            <a:t>Керівники та працівники закладів (установ), молодіжних центрів, дитячих та молодіжних громадських об’єднань, інших громадських об’єднань, що є суб’єктами молодіжної роботи, в яких у колективах перебувають діти, зобов’язані сформувати середовище, вільне від насильства та жорстокого поводження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717323" y="3842533"/>
        <a:ext cx="10493430" cy="1693184"/>
      </dsp:txXfrm>
    </dsp:sp>
    <dsp:sp modelId="{C0C55E77-B5D5-49B5-B947-6BB9966ABE45}">
      <dsp:nvSpPr>
        <dsp:cNvPr id="0" name=""/>
        <dsp:cNvSpPr/>
      </dsp:nvSpPr>
      <dsp:spPr>
        <a:xfrm>
          <a:off x="48807" y="3956449"/>
          <a:ext cx="1465351" cy="1465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6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43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9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2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8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/>
              <a:t>08.10.2024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5617" y="554182"/>
            <a:ext cx="8146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ПРОТИДІЯ БУЛІНГУ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833928"/>
            <a:ext cx="10131474" cy="34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5168" y="454263"/>
            <a:ext cx="792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       Інші порушення та злочини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196" y="2068420"/>
            <a:ext cx="10804374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70" dirty="0"/>
          </a:p>
        </p:txBody>
      </p:sp>
      <p:sp>
        <p:nvSpPr>
          <p:cNvPr id="6" name="TextBox 5"/>
          <p:cNvSpPr txBox="1"/>
          <p:nvPr/>
        </p:nvSpPr>
        <p:spPr>
          <a:xfrm>
            <a:off x="1438907" y="1860601"/>
            <a:ext cx="9975272" cy="426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509" indent="-322509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51 КУпАП «Дрібна крадіжка» – штраф 170 – 510 грн. виправні роботи до 1 міс., </a:t>
            </a:r>
            <a:r>
              <a:rPr lang="uk-UA" sz="2257" i="1" dirty="0" err="1">
                <a:solidFill>
                  <a:schemeClr val="bg1"/>
                </a:solidFill>
              </a:rPr>
              <a:t>адмінарешт</a:t>
            </a:r>
            <a:r>
              <a:rPr lang="uk-UA" sz="2257" i="1" dirty="0">
                <a:solidFill>
                  <a:schemeClr val="bg1"/>
                </a:solidFill>
              </a:rPr>
              <a:t> 5-10 діб</a:t>
            </a:r>
          </a:p>
          <a:p>
            <a:pPr marL="322509" indent="-322509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173 КУпАП «Дрібне хуліганство» - штраф 51 – 119 грн, громадські роботи 40 – 60 годин, </a:t>
            </a:r>
            <a:r>
              <a:rPr lang="uk-UA" sz="2257" i="1" dirty="0" err="1">
                <a:solidFill>
                  <a:schemeClr val="bg1"/>
                </a:solidFill>
              </a:rPr>
              <a:t>адмінарешт</a:t>
            </a:r>
            <a:r>
              <a:rPr lang="uk-UA" sz="2257" i="1" dirty="0">
                <a:solidFill>
                  <a:schemeClr val="bg1"/>
                </a:solidFill>
              </a:rPr>
              <a:t> до 15 діб</a:t>
            </a:r>
          </a:p>
          <a:p>
            <a:pPr algn="ctr"/>
            <a:r>
              <a:rPr lang="uk-UA" sz="2257" b="1" i="1" dirty="0">
                <a:solidFill>
                  <a:schemeClr val="bg1"/>
                </a:solidFill>
              </a:rPr>
              <a:t>Кримінальна відповідальність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125 ККУ - нанесення легких тілесних ушкоджень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126 ККУ – побої і мордування (що не причинили тілесних ушкоджень 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185 ККУ - крадіжка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186 ККУ - грабіж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300 ККУ – виготовлення, розповсюдження творів, що пропагують культ насильства і жорстокості</a:t>
            </a:r>
          </a:p>
          <a:p>
            <a:pPr marL="322509" indent="-322509" algn="just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Ст. 135 ККУ – залишення в небезпеці</a:t>
            </a:r>
            <a:endParaRPr lang="en-US" sz="2257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1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6292" y="455218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887" y="1224659"/>
            <a:ext cx="11764105" cy="832741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    Дискримінація                                                                  Насильство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04949" y="1224658"/>
            <a:ext cx="3534505" cy="5568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 поводження з дитиною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1887" y="2057400"/>
            <a:ext cx="4141176" cy="227720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Ситуація, за якої особа та/або група осіб за їх ознаками раси, кольору шкіри, політичних, релігійних та інших переконань, статі, віку, інвалідності, етнічного та соціального походження, громадянства, сімейного та майнового стану, місця проживання,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мовними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або іншими ознаками, які були, є та можуть бути дійсними або припущеними зазнає обмеження у визнанні, реалізації або користуванні правами і свободами в будь-якій формі.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404949" y="4053254"/>
            <a:ext cx="3666391" cy="262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 будь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форми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фізичного, психологічного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сексуального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або економічного насильства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над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дитиною, зокрема домашнього насильства,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також будь-які незаконні угоди стосовно дитини, зокрема вербування, переміщення, переховування, передача або одержання дитини, вчинені з метою експлуатації, з використанням обману, шантажу чи уразливого стану дитини.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071340" y="2209800"/>
            <a:ext cx="3710352" cy="227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9600" y="2274838"/>
            <a:ext cx="3683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cs typeface="Times New Roman" panose="02020603050405020304" pitchFamily="18" charset="0"/>
              </a:rPr>
              <a:t>Умисний фізичний чи психологічний вплив однієї особи на іншу, проти її волі, що спричиняє цій особі фізичну, моральну, майнову шкоду, або містить у собі загрозу заподіяння зазначеної шкоди зі злочинною метою. Такий вплив на особу здійснюється вчиненням певних умисних діянь. Особа, яка вчиняє насильницькі діяння, усвідомлює їх характер, передбачає наслідки цих діянь і бажає або </a:t>
            </a:r>
            <a:r>
              <a:rPr lang="uk-UA" sz="1600" dirty="0">
                <a:solidFill>
                  <a:schemeClr val="bg2"/>
                </a:solidFill>
              </a:rPr>
              <a:t>свідомо допускає їх настання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6292" y="455218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Закону України «Про охорону дитинства» від 06.06.2024</a:t>
            </a:r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7676" y="1485900"/>
            <a:ext cx="11494015" cy="5307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 поводження з дитиною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890444" y="2476072"/>
            <a:ext cx="9626885" cy="2010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>
                <a:solidFill>
                  <a:schemeClr val="bg2"/>
                </a:solidFill>
              </a:rPr>
              <a:t>Це будь-які форми фізичного, психологічного, сексуального або економічного насильства над дитиною, зокрема домашнього насильства, насильства за ознакою статі, </a:t>
            </a:r>
            <a:r>
              <a:rPr lang="uk-UA" sz="2400" dirty="0" err="1">
                <a:solidFill>
                  <a:schemeClr val="bg2"/>
                </a:solidFill>
              </a:rPr>
              <a:t>булінгу</a:t>
            </a:r>
            <a:r>
              <a:rPr lang="uk-UA" sz="2400" dirty="0">
                <a:solidFill>
                  <a:schemeClr val="bg2"/>
                </a:solidFill>
              </a:rPr>
              <a:t> (цькування), </a:t>
            </a:r>
            <a:r>
              <a:rPr lang="uk-UA" sz="2400" dirty="0" err="1">
                <a:solidFill>
                  <a:schemeClr val="bg2"/>
                </a:solidFill>
              </a:rPr>
              <a:t>мобінгу</a:t>
            </a:r>
            <a:r>
              <a:rPr lang="uk-UA" sz="2400" dirty="0">
                <a:solidFill>
                  <a:schemeClr val="bg2"/>
                </a:solidFill>
              </a:rPr>
              <a:t> (цькування), а також будь-які незаконні угоди стосовно дитини, зокрема вербування, переміщення, переховування, передача або одержання дитини, вчинені з метою експлуатації, з використанням обману, шантажу чи уразливого стану дитини;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071340" y="2209800"/>
            <a:ext cx="3710352" cy="227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2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731" y="455218"/>
            <a:ext cx="97991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БУЛІНГ</a:t>
            </a:r>
            <a:endParaRPr lang="en-US" sz="4400" dirty="0">
              <a:solidFill>
                <a:srgbClr val="FFFF00"/>
              </a:solidFill>
            </a:endParaRPr>
          </a:p>
          <a:p>
            <a:pPr algn="ctr"/>
            <a:r>
              <a:rPr lang="uk-UA" sz="4400" dirty="0">
                <a:solidFill>
                  <a:srgbClr val="FFFF00"/>
                </a:solidFill>
              </a:rPr>
              <a:t>(від </a:t>
            </a:r>
            <a:r>
              <a:rPr lang="uk-UA" sz="4400" dirty="0" err="1">
                <a:solidFill>
                  <a:srgbClr val="FFFF00"/>
                </a:solidFill>
              </a:rPr>
              <a:t>англ</a:t>
            </a:r>
            <a:r>
              <a:rPr lang="uk-UA" sz="4400" dirty="0">
                <a:solidFill>
                  <a:srgbClr val="FFFF00"/>
                </a:solidFill>
              </a:rPr>
              <a:t>. </a:t>
            </a:r>
            <a:r>
              <a:rPr lang="en-US" sz="4400" dirty="0">
                <a:solidFill>
                  <a:srgbClr val="FFFF00"/>
                </a:solidFill>
              </a:rPr>
              <a:t>bully –</a:t>
            </a:r>
            <a:r>
              <a:rPr lang="uk-UA" sz="4400" dirty="0">
                <a:solidFill>
                  <a:srgbClr val="FFFF00"/>
                </a:solidFill>
              </a:rPr>
              <a:t> хуліган, насильник)</a:t>
            </a:r>
          </a:p>
          <a:p>
            <a:pPr algn="ctr"/>
            <a:r>
              <a:rPr lang="uk-UA" dirty="0" err="1">
                <a:solidFill>
                  <a:srgbClr val="FFFF00"/>
                </a:solidFill>
              </a:rPr>
              <a:t>булінг</a:t>
            </a:r>
            <a:r>
              <a:rPr lang="uk-UA" dirty="0">
                <a:solidFill>
                  <a:srgbClr val="FFFF00"/>
                </a:solidFill>
              </a:rPr>
              <a:t> (цькування) - психологічне, фізичне, економічне чи сексуальне насильство, тобто будь-які умисні дії, що вчиняються всупереч волі, бажання, без згоди потерпілої особи, у тому числі із застосуванням засобів електронних комунікацій, і порушують її права, свободи, законні інтереси та/або перешкоджають виконанню нею визначених законодавством обов'язків, що систематично вчиняються стосовно дитини або дитиною стосовно іншої особи, які є учасниками одного колективу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3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80" y="3921370"/>
            <a:ext cx="4273062" cy="27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0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19" y="830266"/>
            <a:ext cx="4750532" cy="2598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846" y="563109"/>
            <a:ext cx="4681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СОЦІАЛЬНА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</a:rPr>
              <a:t>СТРУКТУРА БУЛІНГУ: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59161228"/>
              </p:ext>
            </p:extLst>
          </p:nvPr>
        </p:nvGraphicFramePr>
        <p:xfrm>
          <a:off x="3255086" y="3429000"/>
          <a:ext cx="5712691" cy="320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160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144" y="-213831"/>
            <a:ext cx="12572143" cy="707183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3802684"/>
              </p:ext>
            </p:extLst>
          </p:nvPr>
        </p:nvGraphicFramePr>
        <p:xfrm>
          <a:off x="679010" y="996593"/>
          <a:ext cx="11259561" cy="586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07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6292" y="455218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Закону України «Про охорону дитинства» від 06.06.2024</a:t>
            </a:r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887" y="1224659"/>
            <a:ext cx="11764105" cy="105017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/>
                </a:solidFill>
              </a:rPr>
              <a:t>           Програма для                                                   Програма для                        постраждалих і свідків                                                     </a:t>
            </a:r>
            <a:r>
              <a:rPr lang="uk-UA" dirty="0" err="1">
                <a:solidFill>
                  <a:schemeClr val="accent2"/>
                </a:solidFill>
              </a:rPr>
              <a:t>булерів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1886" y="2274837"/>
            <a:ext cx="5077111" cy="3797189"/>
          </a:xfrm>
        </p:spPr>
        <p:txBody>
          <a:bodyPr>
            <a:noAutofit/>
          </a:bodyPr>
          <a:lstStyle/>
          <a:p>
            <a:pPr algn="just"/>
            <a:endParaRPr lang="uk-UA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uk-UA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Комплекс заходів, спрямованих на позбавлення емоційної залежності, невпевненості у собі та формування у особи, яка постраждала від </a:t>
            </a:r>
            <a:r>
              <a:rPr lang="uk-UA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булінгу</a:t>
            </a: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(цькування) або стала його свідком, здатності відстоювати власну гідність, захищати свої права у приватних стосунках, у тому числі за допомогою уповноважених органів державної влади, органів місцевого самоврядування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8071340" y="2209800"/>
            <a:ext cx="3710352" cy="227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5748" y="2274838"/>
            <a:ext cx="45778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solidFill>
                <a:schemeClr val="bg2"/>
              </a:solidFill>
            </a:endParaRPr>
          </a:p>
          <a:p>
            <a:pPr algn="just"/>
            <a:endParaRPr lang="uk-UA" dirty="0">
              <a:solidFill>
                <a:schemeClr val="bg2"/>
              </a:solidFill>
            </a:endParaRPr>
          </a:p>
          <a:p>
            <a:pPr algn="just"/>
            <a:endParaRPr lang="uk-UA" sz="2000" dirty="0">
              <a:solidFill>
                <a:schemeClr val="bg2"/>
              </a:solidFill>
            </a:endParaRPr>
          </a:p>
          <a:p>
            <a:pPr algn="just"/>
            <a:r>
              <a:rPr lang="uk-UA" sz="2000" dirty="0">
                <a:solidFill>
                  <a:schemeClr val="bg2"/>
                </a:solidFill>
              </a:rPr>
              <a:t>Комплекс заходів, що формується на основі результатів оцінки ризиків та спрямований на зміну насильницької поведінки особи, яка вчинила </a:t>
            </a:r>
            <a:r>
              <a:rPr lang="uk-UA" sz="2000" dirty="0" err="1">
                <a:solidFill>
                  <a:schemeClr val="bg2"/>
                </a:solidFill>
              </a:rPr>
              <a:t>булінг</a:t>
            </a:r>
            <a:r>
              <a:rPr lang="uk-UA" sz="2000" dirty="0">
                <a:solidFill>
                  <a:schemeClr val="bg2"/>
                </a:solidFill>
              </a:rPr>
              <a:t> (цькування), формування у неї нової, неагресивної психологічної моделі поведінки у приватних стосунках, відповідального ставлення до своїх вчинків та їх наслідків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196" y="2068420"/>
            <a:ext cx="10804374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7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2B662-2D4A-0DFB-43B7-CC1E74F2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6" y="1448656"/>
            <a:ext cx="10535608" cy="52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2736" y="406390"/>
            <a:ext cx="8675294" cy="74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32" b="1" dirty="0">
                <a:solidFill>
                  <a:srgbClr val="FFFF00"/>
                </a:solidFill>
              </a:rPr>
              <a:t>       </a:t>
            </a:r>
            <a:r>
              <a:rPr lang="uk-UA" sz="3104" b="1" dirty="0">
                <a:solidFill>
                  <a:srgbClr val="FFFF00"/>
                </a:solidFill>
              </a:rPr>
              <a:t>Адміністративна відповідальність за </a:t>
            </a:r>
            <a:r>
              <a:rPr lang="uk-UA" sz="3104" b="1" dirty="0" err="1">
                <a:solidFill>
                  <a:srgbClr val="FFFF00"/>
                </a:solidFill>
              </a:rPr>
              <a:t>булінг</a:t>
            </a:r>
            <a:endParaRPr lang="en-US" sz="3104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196" y="2068420"/>
            <a:ext cx="10804374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70" dirty="0"/>
          </a:p>
        </p:txBody>
      </p:sp>
      <p:sp>
        <p:nvSpPr>
          <p:cNvPr id="6" name="TextBox 5"/>
          <p:cNvSpPr txBox="1"/>
          <p:nvPr/>
        </p:nvSpPr>
        <p:spPr>
          <a:xfrm>
            <a:off x="1254625" y="1556382"/>
            <a:ext cx="10099176" cy="287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57" i="1" dirty="0">
                <a:solidFill>
                  <a:schemeClr val="bg1"/>
                </a:solidFill>
              </a:rPr>
              <a:t>Стаття 173-4 КУпАП </a:t>
            </a:r>
          </a:p>
          <a:p>
            <a:pPr marL="322509" indent="-322509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вчинення </a:t>
            </a:r>
            <a:r>
              <a:rPr lang="uk-UA" sz="2257" i="1" dirty="0" err="1">
                <a:solidFill>
                  <a:schemeClr val="bg1"/>
                </a:solidFill>
              </a:rPr>
              <a:t>булінгу</a:t>
            </a:r>
            <a:r>
              <a:rPr lang="uk-UA" sz="2257" i="1" dirty="0">
                <a:solidFill>
                  <a:schemeClr val="bg1"/>
                </a:solidFill>
              </a:rPr>
              <a:t> тягне за собою штраф  850 - 1700 грн, або громадські роботи 20 – 40 годин </a:t>
            </a:r>
          </a:p>
          <a:p>
            <a:pPr marL="322509" indent="-322509">
              <a:buFontTx/>
              <a:buChar char="-"/>
            </a:pPr>
            <a:r>
              <a:rPr lang="uk-UA" sz="2257" i="1" dirty="0">
                <a:solidFill>
                  <a:schemeClr val="bg1"/>
                </a:solidFill>
              </a:rPr>
              <a:t>Вчинення групою осіб, або повторне протягом року тягне за собою штраф 1700 - 3400 грн або громадські роботи 40 – 60 годин</a:t>
            </a:r>
          </a:p>
          <a:p>
            <a:endParaRPr lang="uk-UA" sz="2257" i="1" dirty="0">
              <a:solidFill>
                <a:schemeClr val="bg1"/>
              </a:solidFill>
            </a:endParaRPr>
          </a:p>
          <a:p>
            <a:r>
              <a:rPr lang="uk-UA" sz="2257" b="1" i="1" dirty="0">
                <a:solidFill>
                  <a:schemeClr val="bg1"/>
                </a:solidFill>
              </a:rPr>
              <a:t>Якщо особа не досягла 16-річного віку, відповідальність за неї несуть батьки!</a:t>
            </a:r>
            <a:endParaRPr lang="en-US" sz="2257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39" y="4335981"/>
            <a:ext cx="4212216" cy="25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4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837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Дискримінація                                                                  Насильство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Програма для                                                   Програма для                        постраждалих і свідків                                                     булерів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Dell</cp:lastModifiedBy>
  <cp:revision>32</cp:revision>
  <dcterms:created xsi:type="dcterms:W3CDTF">2017-10-24T06:04:06Z</dcterms:created>
  <dcterms:modified xsi:type="dcterms:W3CDTF">2024-10-08T19:00:29Z</dcterms:modified>
</cp:coreProperties>
</file>