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49" autoAdjust="0"/>
  </p:normalViewPr>
  <p:slideViewPr>
    <p:cSldViewPr>
      <p:cViewPr varScale="1">
        <p:scale>
          <a:sx n="87" d="100"/>
          <a:sy n="87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8F547-72E9-4649-BA71-796FFE4575E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16C38-9D92-4586-AE0B-8F6CCC59752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3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10.10.2023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10.10.2023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DW\Desktop\ПРАВА ДИТИНИ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33529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DW\Desktop\ПРАВА ДИТИНИ\11.bmp"/>
          <p:cNvPicPr>
            <a:picLocks noChangeAspect="1" noChangeArrowheads="1"/>
          </p:cNvPicPr>
          <p:nvPr/>
        </p:nvPicPr>
        <p:blipFill>
          <a:blip r:embed="rId2" cstate="print"/>
          <a:srcRect l="846" r="397"/>
          <a:stretch>
            <a:fillRect/>
          </a:stretch>
        </p:blipFill>
        <p:spPr bwMode="auto">
          <a:xfrm>
            <a:off x="179512" y="188640"/>
            <a:ext cx="8712968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DW\Desktop\ПРАВА ДИТИНИ\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46810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DW\Desktop\ПРАВА ДИТИНИ\13.bmp"/>
          <p:cNvPicPr>
            <a:picLocks noChangeAspect="1" noChangeArrowheads="1"/>
          </p:cNvPicPr>
          <p:nvPr/>
        </p:nvPicPr>
        <p:blipFill>
          <a:blip r:embed="rId2" cstate="print"/>
          <a:srcRect l="2335" r="1226" b="2553"/>
          <a:stretch>
            <a:fillRect/>
          </a:stretch>
        </p:blipFill>
        <p:spPr bwMode="auto">
          <a:xfrm>
            <a:off x="251520" y="116632"/>
            <a:ext cx="8748465" cy="6195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DW\Desktop\ПРАВА ДИТИНИ\14.bmp"/>
          <p:cNvPicPr>
            <a:picLocks noChangeAspect="1" noChangeArrowheads="1"/>
          </p:cNvPicPr>
          <p:nvPr/>
        </p:nvPicPr>
        <p:blipFill>
          <a:blip r:embed="rId2" cstate="print"/>
          <a:srcRect l="1298" t="-295" r="1298" b="-294"/>
          <a:stretch>
            <a:fillRect/>
          </a:stretch>
        </p:blipFill>
        <p:spPr bwMode="auto">
          <a:xfrm>
            <a:off x="-1" y="116632"/>
            <a:ext cx="9010001" cy="65527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DW\Desktop\ПРАВА ДИТИНИ\15.bmp"/>
          <p:cNvPicPr>
            <a:picLocks noChangeAspect="1" noChangeArrowheads="1"/>
          </p:cNvPicPr>
          <p:nvPr/>
        </p:nvPicPr>
        <p:blipFill>
          <a:blip r:embed="rId2" cstate="print"/>
          <a:srcRect t="1568" r="1441" b="2757"/>
          <a:stretch>
            <a:fillRect/>
          </a:stretch>
        </p:blipFill>
        <p:spPr bwMode="auto">
          <a:xfrm>
            <a:off x="1" y="188639"/>
            <a:ext cx="9144000" cy="63384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DW\Desktop\ПРАВА ДИТИНИ\16.bmp"/>
          <p:cNvPicPr>
            <a:picLocks noChangeAspect="1" noChangeArrowheads="1"/>
          </p:cNvPicPr>
          <p:nvPr/>
        </p:nvPicPr>
        <p:blipFill rotWithShape="1">
          <a:blip r:embed="rId2" cstate="print"/>
          <a:srcRect l="1113" t="40241" r="-141"/>
          <a:stretch/>
        </p:blipFill>
        <p:spPr bwMode="auto">
          <a:xfrm>
            <a:off x="0" y="2636912"/>
            <a:ext cx="9108504" cy="391581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-33550" y="476672"/>
            <a:ext cx="9142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 права ви повинні знати.</a:t>
            </a:r>
          </a:p>
          <a:p>
            <a:pPr algn="ctr"/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uk-UA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ятайте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 права не повинні порушувати  права інших.</a:t>
            </a:r>
            <a:endParaRPr lang="uk-UA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DW\Desktop\ПРАВА ДИТИНИ\3.bmp"/>
          <p:cNvPicPr>
            <a:picLocks noChangeAspect="1" noChangeArrowheads="1"/>
          </p:cNvPicPr>
          <p:nvPr/>
        </p:nvPicPr>
        <p:blipFill>
          <a:blip r:embed="rId2" cstate="print"/>
          <a:srcRect l="813"/>
          <a:stretch>
            <a:fillRect/>
          </a:stretch>
        </p:blipFill>
        <p:spPr bwMode="auto">
          <a:xfrm>
            <a:off x="323528" y="188640"/>
            <a:ext cx="8780086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DW\Desktop\ПРАВА ДИТИНИ\4.bmp"/>
          <p:cNvPicPr>
            <a:picLocks noChangeAspect="1" noChangeArrowheads="1"/>
          </p:cNvPicPr>
          <p:nvPr/>
        </p:nvPicPr>
        <p:blipFill>
          <a:blip r:embed="rId2" cstate="print"/>
          <a:srcRect r="835" b="1176"/>
          <a:stretch>
            <a:fillRect/>
          </a:stretch>
        </p:blipFill>
        <p:spPr bwMode="auto">
          <a:xfrm>
            <a:off x="179512" y="260648"/>
            <a:ext cx="8712968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DW\Desktop\ПРАВА ДИТИНИ\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39188" cy="6381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DW\Desktop\ПРАВА ДИТИНИ\5а.bmp"/>
          <p:cNvPicPr>
            <a:picLocks noChangeAspect="1" noChangeArrowheads="1"/>
          </p:cNvPicPr>
          <p:nvPr/>
        </p:nvPicPr>
        <p:blipFill>
          <a:blip r:embed="rId2" cstate="print"/>
          <a:srcRect l="814" t="1205" r="747"/>
          <a:stretch>
            <a:fillRect/>
          </a:stretch>
        </p:blipFill>
        <p:spPr bwMode="auto">
          <a:xfrm>
            <a:off x="251520" y="332656"/>
            <a:ext cx="8712968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DW\Desktop\ПРАВА ДИТИНИ\7.bmp"/>
          <p:cNvPicPr>
            <a:picLocks noChangeAspect="1" noChangeArrowheads="1"/>
          </p:cNvPicPr>
          <p:nvPr/>
        </p:nvPicPr>
        <p:blipFill>
          <a:blip r:embed="rId2" cstate="print"/>
          <a:srcRect t="1401" r="388"/>
          <a:stretch>
            <a:fillRect/>
          </a:stretch>
        </p:blipFill>
        <p:spPr bwMode="auto">
          <a:xfrm>
            <a:off x="251519" y="260648"/>
            <a:ext cx="8888413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DW\Desktop\ПРАВА ДИТИНИ\8.bmp"/>
          <p:cNvPicPr>
            <a:picLocks noChangeAspect="1" noChangeArrowheads="1"/>
          </p:cNvPicPr>
          <p:nvPr/>
        </p:nvPicPr>
        <p:blipFill>
          <a:blip r:embed="rId2" cstate="print"/>
          <a:srcRect r="1344" b="2757"/>
          <a:stretch>
            <a:fillRect/>
          </a:stretch>
        </p:blipFill>
        <p:spPr bwMode="auto">
          <a:xfrm>
            <a:off x="0" y="164722"/>
            <a:ext cx="8964488" cy="62449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DW\Desktop\ПРАВА ДИТИНИ\9.bmp"/>
          <p:cNvPicPr>
            <a:picLocks noChangeAspect="1" noChangeArrowheads="1"/>
          </p:cNvPicPr>
          <p:nvPr/>
        </p:nvPicPr>
        <p:blipFill>
          <a:blip r:embed="rId2" cstate="print"/>
          <a:srcRect r="1054" b="2757"/>
          <a:stretch>
            <a:fillRect/>
          </a:stretch>
        </p:blipFill>
        <p:spPr bwMode="auto">
          <a:xfrm>
            <a:off x="188803" y="188640"/>
            <a:ext cx="8786138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DW\Desktop\ПРАВА ДИТИНИ\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46005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</Words>
  <Application>Microsoft Office PowerPoint</Application>
  <PresentationFormat>Екран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UserDW</dc:creator>
  <cp:lastModifiedBy>HP</cp:lastModifiedBy>
  <cp:revision>8</cp:revision>
  <dcterms:created xsi:type="dcterms:W3CDTF">2019-12-10T11:01:30Z</dcterms:created>
  <dcterms:modified xsi:type="dcterms:W3CDTF">2023-10-10T10:06:14Z</dcterms:modified>
</cp:coreProperties>
</file>