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9" r:id="rId4"/>
    <p:sldId id="260" r:id="rId5"/>
    <p:sldId id="261" r:id="rId6"/>
    <p:sldId id="264" r:id="rId7"/>
    <p:sldId id="267" r:id="rId8"/>
    <p:sldId id="270" r:id="rId9"/>
    <p:sldId id="268" r:id="rId10"/>
    <p:sldId id="269" r:id="rId11"/>
    <p:sldId id="275" r:id="rId12"/>
    <p:sldId id="265" r:id="rId13"/>
    <p:sldId id="257" r:id="rId14"/>
    <p:sldId id="274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CE6FD-DAC5-4B4D-9D06-E2F293A179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8730702-64E8-4C7D-911D-4751FC1727D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</a:rPr>
            <a:t>Фізичні явища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chemeClr val="accent4"/>
            </a:solidFill>
            <a:effectLst/>
            <a:latin typeface="Times New Roman" pitchFamily="18" charset="0"/>
          </a:endParaRPr>
        </a:p>
      </dgm:t>
    </dgm:pt>
    <dgm:pt modelId="{3192ADD3-0558-462D-8A6E-1CA7C73684E8}" type="parTrans" cxnId="{0BF292D7-F0D9-4A95-BEDE-451941C1D473}">
      <dgm:prSet/>
      <dgm:spPr/>
      <dgm:t>
        <a:bodyPr/>
        <a:lstStyle/>
        <a:p>
          <a:endParaRPr lang="ru-RU"/>
        </a:p>
      </dgm:t>
    </dgm:pt>
    <dgm:pt modelId="{C0185158-D9F9-4905-8CD1-60F808761206}" type="sibTrans" cxnId="{0BF292D7-F0D9-4A95-BEDE-451941C1D473}">
      <dgm:prSet/>
      <dgm:spPr/>
      <dgm:t>
        <a:bodyPr/>
        <a:lstStyle/>
        <a:p>
          <a:endParaRPr lang="ru-RU"/>
        </a:p>
      </dgm:t>
    </dgm:pt>
    <dgm:pt modelId="{B2754A1C-14D8-4BD4-8B86-6CEDB8169C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Механічні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5EE47F15-44C1-4722-ABB1-49D7B0B9CF6C}" type="parTrans" cxnId="{9BC838D2-32B7-46BA-844B-325CAD7AC8D0}">
      <dgm:prSet/>
      <dgm:spPr/>
      <dgm:t>
        <a:bodyPr/>
        <a:lstStyle/>
        <a:p>
          <a:endParaRPr lang="ru-RU"/>
        </a:p>
      </dgm:t>
    </dgm:pt>
    <dgm:pt modelId="{E6722E97-E031-44CF-AB2E-485178A84117}" type="sibTrans" cxnId="{9BC838D2-32B7-46BA-844B-325CAD7AC8D0}">
      <dgm:prSet/>
      <dgm:spPr/>
      <dgm:t>
        <a:bodyPr/>
        <a:lstStyle/>
        <a:p>
          <a:endParaRPr lang="ru-RU"/>
        </a:p>
      </dgm:t>
    </dgm:pt>
    <dgm:pt modelId="{E7DD9E9E-4AD8-48DB-B6CC-C944943063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Теплові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773AC8FE-0AAD-4F18-A145-CB2372546906}" type="parTrans" cxnId="{C899258D-0F1A-4859-A459-6666587D8311}">
      <dgm:prSet/>
      <dgm:spPr/>
      <dgm:t>
        <a:bodyPr/>
        <a:lstStyle/>
        <a:p>
          <a:endParaRPr lang="ru-RU"/>
        </a:p>
      </dgm:t>
    </dgm:pt>
    <dgm:pt modelId="{225ABD23-10EE-45D0-B8A9-A086324E11E9}" type="sibTrans" cxnId="{C899258D-0F1A-4859-A459-6666587D8311}">
      <dgm:prSet/>
      <dgm:spPr/>
      <dgm:t>
        <a:bodyPr/>
        <a:lstStyle/>
        <a:p>
          <a:endParaRPr lang="ru-RU"/>
        </a:p>
      </dgm:t>
    </dgm:pt>
    <dgm:pt modelId="{DC411543-ABF0-4EFD-B5F7-E3DC6D1C635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Звукові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1F411509-58A7-4C91-B4DD-1FA5A641F731}" type="parTrans" cxnId="{EBA83F5D-47B6-4682-A478-C99335CB886E}">
      <dgm:prSet/>
      <dgm:spPr/>
      <dgm:t>
        <a:bodyPr/>
        <a:lstStyle/>
        <a:p>
          <a:endParaRPr lang="ru-RU"/>
        </a:p>
      </dgm:t>
    </dgm:pt>
    <dgm:pt modelId="{BB5493FF-BE0F-458A-80A7-9587C7D12854}" type="sibTrans" cxnId="{EBA83F5D-47B6-4682-A478-C99335CB886E}">
      <dgm:prSet/>
      <dgm:spPr/>
      <dgm:t>
        <a:bodyPr/>
        <a:lstStyle/>
        <a:p>
          <a:endParaRPr lang="ru-RU"/>
        </a:p>
      </dgm:t>
    </dgm:pt>
    <dgm:pt modelId="{0372FBB7-015C-4E08-8FD3-1A6866E5EC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Світлові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05C13C2C-4579-48E4-9FC5-8D1B48F100EE}" type="parTrans" cxnId="{F689D0C4-9AFB-4498-91B6-FBC8DC00FD80}">
      <dgm:prSet/>
      <dgm:spPr/>
      <dgm:t>
        <a:bodyPr/>
        <a:lstStyle/>
        <a:p>
          <a:endParaRPr lang="ru-RU"/>
        </a:p>
      </dgm:t>
    </dgm:pt>
    <dgm:pt modelId="{24FF2388-1A9C-4617-8C31-DE13C18DE704}" type="sibTrans" cxnId="{F689D0C4-9AFB-4498-91B6-FBC8DC00FD80}">
      <dgm:prSet/>
      <dgm:spPr/>
      <dgm:t>
        <a:bodyPr/>
        <a:lstStyle/>
        <a:p>
          <a:endParaRPr lang="ru-RU"/>
        </a:p>
      </dgm:t>
    </dgm:pt>
    <dgm:pt modelId="{9A0A97F7-C316-4AEB-92DF-4D8FF18C6D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Електромагнітні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E6AF4B52-7A52-4534-949F-E7D6EBB40930}" type="parTrans" cxnId="{DCCD2AD7-02E8-4C86-B1F3-CC87EAF76AD6}">
      <dgm:prSet/>
      <dgm:spPr/>
      <dgm:t>
        <a:bodyPr/>
        <a:lstStyle/>
        <a:p>
          <a:endParaRPr lang="ru-RU"/>
        </a:p>
      </dgm:t>
    </dgm:pt>
    <dgm:pt modelId="{3DDFB7F6-18C2-4916-A9A1-77BC75D39919}" type="sibTrans" cxnId="{DCCD2AD7-02E8-4C86-B1F3-CC87EAF76AD6}">
      <dgm:prSet/>
      <dgm:spPr/>
      <dgm:t>
        <a:bodyPr/>
        <a:lstStyle/>
        <a:p>
          <a:endParaRPr lang="ru-RU"/>
        </a:p>
      </dgm:t>
    </dgm:pt>
    <dgm:pt modelId="{F9CF19CE-1EBF-46A7-8219-E6D37D7CF969}" type="pres">
      <dgm:prSet presAssocID="{618CE6FD-DAC5-4B4D-9D06-E2F293A179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A9A6DE-75FE-402B-A6F4-29AD1DC21AA8}" type="pres">
      <dgm:prSet presAssocID="{88730702-64E8-4C7D-911D-4751FC1727DD}" presName="hierRoot1" presStyleCnt="0">
        <dgm:presLayoutVars>
          <dgm:hierBranch val="r"/>
        </dgm:presLayoutVars>
      </dgm:prSet>
      <dgm:spPr/>
    </dgm:pt>
    <dgm:pt modelId="{C165EA3C-7A0E-4D41-85CF-8FA8BE872CEE}" type="pres">
      <dgm:prSet presAssocID="{88730702-64E8-4C7D-911D-4751FC1727DD}" presName="rootComposite1" presStyleCnt="0"/>
      <dgm:spPr/>
    </dgm:pt>
    <dgm:pt modelId="{61EEA270-A615-4AEF-ADCC-8129CA4BD721}" type="pres">
      <dgm:prSet presAssocID="{88730702-64E8-4C7D-911D-4751FC1727DD}" presName="rootText1" presStyleLbl="node0" presStyleIdx="0" presStyleCnt="1" custScaleX="3974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763B8-1E27-4012-875E-1DB313B180B0}" type="pres">
      <dgm:prSet presAssocID="{88730702-64E8-4C7D-911D-4751FC1727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AF76A43-8C4E-4CBC-8464-7F7497A1E829}" type="pres">
      <dgm:prSet presAssocID="{88730702-64E8-4C7D-911D-4751FC1727DD}" presName="hierChild2" presStyleCnt="0"/>
      <dgm:spPr/>
    </dgm:pt>
    <dgm:pt modelId="{946259A3-84D4-4EEA-9538-A0C24C0B1B10}" type="pres">
      <dgm:prSet presAssocID="{5EE47F15-44C1-4722-ABB1-49D7B0B9CF6C}" presName="Name50" presStyleLbl="parChTrans1D2" presStyleIdx="0" presStyleCnt="5"/>
      <dgm:spPr/>
    </dgm:pt>
    <dgm:pt modelId="{033512B1-D10D-41BB-A0AB-F0E5DD9E7F9F}" type="pres">
      <dgm:prSet presAssocID="{B2754A1C-14D8-4BD4-8B86-6CEDB8169CFA}" presName="hierRoot2" presStyleCnt="0">
        <dgm:presLayoutVars>
          <dgm:hierBranch/>
        </dgm:presLayoutVars>
      </dgm:prSet>
      <dgm:spPr/>
    </dgm:pt>
    <dgm:pt modelId="{384F266D-FD91-44C1-A0DE-03870B4DF500}" type="pres">
      <dgm:prSet presAssocID="{B2754A1C-14D8-4BD4-8B86-6CEDB8169CFA}" presName="rootComposite" presStyleCnt="0"/>
      <dgm:spPr/>
    </dgm:pt>
    <dgm:pt modelId="{9009B7A4-6B1B-45EF-8BA2-2788358C0BFC}" type="pres">
      <dgm:prSet presAssocID="{B2754A1C-14D8-4BD4-8B86-6CEDB8169CFA}" presName="rootText" presStyleLbl="node2" presStyleIdx="0" presStyleCnt="5" custScaleX="328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FC71D-8F66-4511-99E6-3374085876A1}" type="pres">
      <dgm:prSet presAssocID="{B2754A1C-14D8-4BD4-8B86-6CEDB8169CFA}" presName="rootConnector" presStyleLbl="node2" presStyleIdx="0" presStyleCnt="5"/>
      <dgm:spPr/>
      <dgm:t>
        <a:bodyPr/>
        <a:lstStyle/>
        <a:p>
          <a:endParaRPr lang="ru-RU"/>
        </a:p>
      </dgm:t>
    </dgm:pt>
    <dgm:pt modelId="{2C47AA50-FD34-4DAB-852A-0FBF4D02E2A5}" type="pres">
      <dgm:prSet presAssocID="{B2754A1C-14D8-4BD4-8B86-6CEDB8169CFA}" presName="hierChild4" presStyleCnt="0"/>
      <dgm:spPr/>
    </dgm:pt>
    <dgm:pt modelId="{F6CE8914-9254-448B-B90F-2C8D6C63C040}" type="pres">
      <dgm:prSet presAssocID="{B2754A1C-14D8-4BD4-8B86-6CEDB8169CFA}" presName="hierChild5" presStyleCnt="0"/>
      <dgm:spPr/>
    </dgm:pt>
    <dgm:pt modelId="{207B937F-B782-43DC-BD43-8E461BC48B79}" type="pres">
      <dgm:prSet presAssocID="{773AC8FE-0AAD-4F18-A145-CB2372546906}" presName="Name50" presStyleLbl="parChTrans1D2" presStyleIdx="1" presStyleCnt="5"/>
      <dgm:spPr/>
    </dgm:pt>
    <dgm:pt modelId="{30F4263F-DEEA-4FC8-9FFB-D7CBA07FE1C8}" type="pres">
      <dgm:prSet presAssocID="{E7DD9E9E-4AD8-48DB-B6CC-C944943063B9}" presName="hierRoot2" presStyleCnt="0">
        <dgm:presLayoutVars>
          <dgm:hierBranch/>
        </dgm:presLayoutVars>
      </dgm:prSet>
      <dgm:spPr/>
    </dgm:pt>
    <dgm:pt modelId="{5E6887BC-0B3C-4AE9-A784-BB1F5412CC6F}" type="pres">
      <dgm:prSet presAssocID="{E7DD9E9E-4AD8-48DB-B6CC-C944943063B9}" presName="rootComposite" presStyleCnt="0"/>
      <dgm:spPr/>
    </dgm:pt>
    <dgm:pt modelId="{1D927CCA-4F3B-4D8A-A273-623C574DF6C9}" type="pres">
      <dgm:prSet presAssocID="{E7DD9E9E-4AD8-48DB-B6CC-C944943063B9}" presName="rootText" presStyleLbl="node2" presStyleIdx="1" presStyleCnt="5" custScaleX="328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21CCE8-B030-4C22-AB00-69C7577FCC5B}" type="pres">
      <dgm:prSet presAssocID="{E7DD9E9E-4AD8-48DB-B6CC-C944943063B9}" presName="rootConnector" presStyleLbl="node2" presStyleIdx="1" presStyleCnt="5"/>
      <dgm:spPr/>
      <dgm:t>
        <a:bodyPr/>
        <a:lstStyle/>
        <a:p>
          <a:endParaRPr lang="ru-RU"/>
        </a:p>
      </dgm:t>
    </dgm:pt>
    <dgm:pt modelId="{671D8DFA-574C-4852-AD56-9035D34BA4E1}" type="pres">
      <dgm:prSet presAssocID="{E7DD9E9E-4AD8-48DB-B6CC-C944943063B9}" presName="hierChild4" presStyleCnt="0"/>
      <dgm:spPr/>
    </dgm:pt>
    <dgm:pt modelId="{E023B47D-727A-406A-9177-3663BE2C96B0}" type="pres">
      <dgm:prSet presAssocID="{E7DD9E9E-4AD8-48DB-B6CC-C944943063B9}" presName="hierChild5" presStyleCnt="0"/>
      <dgm:spPr/>
    </dgm:pt>
    <dgm:pt modelId="{B86F234E-4CDB-4F77-AD1B-3953F8B608E0}" type="pres">
      <dgm:prSet presAssocID="{1F411509-58A7-4C91-B4DD-1FA5A641F731}" presName="Name50" presStyleLbl="parChTrans1D2" presStyleIdx="2" presStyleCnt="5"/>
      <dgm:spPr/>
    </dgm:pt>
    <dgm:pt modelId="{F7A9363F-E6AA-40E7-9C4F-550B997F7862}" type="pres">
      <dgm:prSet presAssocID="{DC411543-ABF0-4EFD-B5F7-E3DC6D1C6356}" presName="hierRoot2" presStyleCnt="0">
        <dgm:presLayoutVars>
          <dgm:hierBranch/>
        </dgm:presLayoutVars>
      </dgm:prSet>
      <dgm:spPr/>
    </dgm:pt>
    <dgm:pt modelId="{56BBFC3D-0EB5-447D-A551-C66ECF896BD4}" type="pres">
      <dgm:prSet presAssocID="{DC411543-ABF0-4EFD-B5F7-E3DC6D1C6356}" presName="rootComposite" presStyleCnt="0"/>
      <dgm:spPr/>
    </dgm:pt>
    <dgm:pt modelId="{CACF7888-215A-4FA4-9A50-AB7B576CB407}" type="pres">
      <dgm:prSet presAssocID="{DC411543-ABF0-4EFD-B5F7-E3DC6D1C6356}" presName="rootText" presStyleLbl="node2" presStyleIdx="2" presStyleCnt="5" custScaleX="327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9FC65-17CB-4844-9968-6E15EABA1233}" type="pres">
      <dgm:prSet presAssocID="{DC411543-ABF0-4EFD-B5F7-E3DC6D1C6356}" presName="rootConnector" presStyleLbl="node2" presStyleIdx="2" presStyleCnt="5"/>
      <dgm:spPr/>
      <dgm:t>
        <a:bodyPr/>
        <a:lstStyle/>
        <a:p>
          <a:endParaRPr lang="ru-RU"/>
        </a:p>
      </dgm:t>
    </dgm:pt>
    <dgm:pt modelId="{E1B7AF6A-4942-4476-8D53-C06FC437F7EE}" type="pres">
      <dgm:prSet presAssocID="{DC411543-ABF0-4EFD-B5F7-E3DC6D1C6356}" presName="hierChild4" presStyleCnt="0"/>
      <dgm:spPr/>
    </dgm:pt>
    <dgm:pt modelId="{4BB31121-CBE6-4535-AAE3-A31395D8793E}" type="pres">
      <dgm:prSet presAssocID="{DC411543-ABF0-4EFD-B5F7-E3DC6D1C6356}" presName="hierChild5" presStyleCnt="0"/>
      <dgm:spPr/>
    </dgm:pt>
    <dgm:pt modelId="{6A74DCDC-887D-4D7A-9530-861E9EADE2D0}" type="pres">
      <dgm:prSet presAssocID="{05C13C2C-4579-48E4-9FC5-8D1B48F100EE}" presName="Name50" presStyleLbl="parChTrans1D2" presStyleIdx="3" presStyleCnt="5"/>
      <dgm:spPr/>
    </dgm:pt>
    <dgm:pt modelId="{1EE6F417-81A3-4BEF-992C-40B7115CE2F9}" type="pres">
      <dgm:prSet presAssocID="{0372FBB7-015C-4E08-8FD3-1A6866E5EC3D}" presName="hierRoot2" presStyleCnt="0">
        <dgm:presLayoutVars>
          <dgm:hierBranch/>
        </dgm:presLayoutVars>
      </dgm:prSet>
      <dgm:spPr/>
    </dgm:pt>
    <dgm:pt modelId="{E86D8135-470E-4085-B01E-8EA3130EFF42}" type="pres">
      <dgm:prSet presAssocID="{0372FBB7-015C-4E08-8FD3-1A6866E5EC3D}" presName="rootComposite" presStyleCnt="0"/>
      <dgm:spPr/>
    </dgm:pt>
    <dgm:pt modelId="{401EBEC2-481E-4C76-A9C5-F41654D380F6}" type="pres">
      <dgm:prSet presAssocID="{0372FBB7-015C-4E08-8FD3-1A6866E5EC3D}" presName="rootText" presStyleLbl="node2" presStyleIdx="3" presStyleCnt="5" custScaleX="336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FCA8A4-88A7-4F73-ACB9-50A53D46A74B}" type="pres">
      <dgm:prSet presAssocID="{0372FBB7-015C-4E08-8FD3-1A6866E5EC3D}" presName="rootConnector" presStyleLbl="node2" presStyleIdx="3" presStyleCnt="5"/>
      <dgm:spPr/>
      <dgm:t>
        <a:bodyPr/>
        <a:lstStyle/>
        <a:p>
          <a:endParaRPr lang="ru-RU"/>
        </a:p>
      </dgm:t>
    </dgm:pt>
    <dgm:pt modelId="{D43ED4B1-B156-4DC8-A4C2-8A355E909851}" type="pres">
      <dgm:prSet presAssocID="{0372FBB7-015C-4E08-8FD3-1A6866E5EC3D}" presName="hierChild4" presStyleCnt="0"/>
      <dgm:spPr/>
    </dgm:pt>
    <dgm:pt modelId="{32F6E7DB-4A18-45D0-BD52-9BF6D240BAE8}" type="pres">
      <dgm:prSet presAssocID="{0372FBB7-015C-4E08-8FD3-1A6866E5EC3D}" presName="hierChild5" presStyleCnt="0"/>
      <dgm:spPr/>
    </dgm:pt>
    <dgm:pt modelId="{62CB81C9-C596-425B-9878-B558C10342F2}" type="pres">
      <dgm:prSet presAssocID="{E6AF4B52-7A52-4534-949F-E7D6EBB40930}" presName="Name50" presStyleLbl="parChTrans1D2" presStyleIdx="4" presStyleCnt="5"/>
      <dgm:spPr/>
    </dgm:pt>
    <dgm:pt modelId="{F9C17AD6-ED5A-4CFB-9D6D-2B1A5F79C19C}" type="pres">
      <dgm:prSet presAssocID="{9A0A97F7-C316-4AEB-92DF-4D8FF18C6DDE}" presName="hierRoot2" presStyleCnt="0">
        <dgm:presLayoutVars>
          <dgm:hierBranch/>
        </dgm:presLayoutVars>
      </dgm:prSet>
      <dgm:spPr/>
    </dgm:pt>
    <dgm:pt modelId="{FA68F504-7379-4F49-9F59-0FFA79CF6151}" type="pres">
      <dgm:prSet presAssocID="{9A0A97F7-C316-4AEB-92DF-4D8FF18C6DDE}" presName="rootComposite" presStyleCnt="0"/>
      <dgm:spPr/>
    </dgm:pt>
    <dgm:pt modelId="{DA6662CD-3896-4664-A5EA-B58EA112B30D}" type="pres">
      <dgm:prSet presAssocID="{9A0A97F7-C316-4AEB-92DF-4D8FF18C6DDE}" presName="rootText" presStyleLbl="node2" presStyleIdx="4" presStyleCnt="5" custScaleX="336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75528-310C-4396-991C-F6257D76E9AE}" type="pres">
      <dgm:prSet presAssocID="{9A0A97F7-C316-4AEB-92DF-4D8FF18C6DDE}" presName="rootConnector" presStyleLbl="node2" presStyleIdx="4" presStyleCnt="5"/>
      <dgm:spPr/>
      <dgm:t>
        <a:bodyPr/>
        <a:lstStyle/>
        <a:p>
          <a:endParaRPr lang="ru-RU"/>
        </a:p>
      </dgm:t>
    </dgm:pt>
    <dgm:pt modelId="{E9BEEE78-234D-4D9A-9F99-747001122497}" type="pres">
      <dgm:prSet presAssocID="{9A0A97F7-C316-4AEB-92DF-4D8FF18C6DDE}" presName="hierChild4" presStyleCnt="0"/>
      <dgm:spPr/>
    </dgm:pt>
    <dgm:pt modelId="{C936FF5F-2AC6-4FBA-A46F-3449793C80AE}" type="pres">
      <dgm:prSet presAssocID="{9A0A97F7-C316-4AEB-92DF-4D8FF18C6DDE}" presName="hierChild5" presStyleCnt="0"/>
      <dgm:spPr/>
    </dgm:pt>
    <dgm:pt modelId="{D36D4D83-F732-4805-9F3B-50EE93DB490E}" type="pres">
      <dgm:prSet presAssocID="{88730702-64E8-4C7D-911D-4751FC1727DD}" presName="hierChild3" presStyleCnt="0"/>
      <dgm:spPr/>
    </dgm:pt>
  </dgm:ptLst>
  <dgm:cxnLst>
    <dgm:cxn modelId="{086CC48E-070A-48E3-B5EC-9DFFD10E9254}" type="presOf" srcId="{0372FBB7-015C-4E08-8FD3-1A6866E5EC3D}" destId="{401EBEC2-481E-4C76-A9C5-F41654D380F6}" srcOrd="0" destOrd="0" presId="urn:microsoft.com/office/officeart/2005/8/layout/orgChart1"/>
    <dgm:cxn modelId="{07537637-2A31-4EFB-8D58-DA5CF5E39068}" type="presOf" srcId="{E7DD9E9E-4AD8-48DB-B6CC-C944943063B9}" destId="{1D927CCA-4F3B-4D8A-A273-623C574DF6C9}" srcOrd="0" destOrd="0" presId="urn:microsoft.com/office/officeart/2005/8/layout/orgChart1"/>
    <dgm:cxn modelId="{E096666B-734C-4A0E-A893-A974B9E6D31F}" type="presOf" srcId="{773AC8FE-0AAD-4F18-A145-CB2372546906}" destId="{207B937F-B782-43DC-BD43-8E461BC48B79}" srcOrd="0" destOrd="0" presId="urn:microsoft.com/office/officeart/2005/8/layout/orgChart1"/>
    <dgm:cxn modelId="{0CD3DADF-0C9E-412D-97DC-9CD70D2C2AFD}" type="presOf" srcId="{DC411543-ABF0-4EFD-B5F7-E3DC6D1C6356}" destId="{0C19FC65-17CB-4844-9968-6E15EABA1233}" srcOrd="1" destOrd="0" presId="urn:microsoft.com/office/officeart/2005/8/layout/orgChart1"/>
    <dgm:cxn modelId="{F689D0C4-9AFB-4498-91B6-FBC8DC00FD80}" srcId="{88730702-64E8-4C7D-911D-4751FC1727DD}" destId="{0372FBB7-015C-4E08-8FD3-1A6866E5EC3D}" srcOrd="3" destOrd="0" parTransId="{05C13C2C-4579-48E4-9FC5-8D1B48F100EE}" sibTransId="{24FF2388-1A9C-4617-8C31-DE13C18DE704}"/>
    <dgm:cxn modelId="{2ABB8C17-C9E6-42D7-AD95-A48972C5922E}" type="presOf" srcId="{B2754A1C-14D8-4BD4-8B86-6CEDB8169CFA}" destId="{C2CFC71D-8F66-4511-99E6-3374085876A1}" srcOrd="1" destOrd="0" presId="urn:microsoft.com/office/officeart/2005/8/layout/orgChart1"/>
    <dgm:cxn modelId="{EB7645F7-5257-4A37-89A1-89DB7C3355F0}" type="presOf" srcId="{05C13C2C-4579-48E4-9FC5-8D1B48F100EE}" destId="{6A74DCDC-887D-4D7A-9530-861E9EADE2D0}" srcOrd="0" destOrd="0" presId="urn:microsoft.com/office/officeart/2005/8/layout/orgChart1"/>
    <dgm:cxn modelId="{C899258D-0F1A-4859-A459-6666587D8311}" srcId="{88730702-64E8-4C7D-911D-4751FC1727DD}" destId="{E7DD9E9E-4AD8-48DB-B6CC-C944943063B9}" srcOrd="1" destOrd="0" parTransId="{773AC8FE-0AAD-4F18-A145-CB2372546906}" sibTransId="{225ABD23-10EE-45D0-B8A9-A086324E11E9}"/>
    <dgm:cxn modelId="{0BF292D7-F0D9-4A95-BEDE-451941C1D473}" srcId="{618CE6FD-DAC5-4B4D-9D06-E2F293A17914}" destId="{88730702-64E8-4C7D-911D-4751FC1727DD}" srcOrd="0" destOrd="0" parTransId="{3192ADD3-0558-462D-8A6E-1CA7C73684E8}" sibTransId="{C0185158-D9F9-4905-8CD1-60F808761206}"/>
    <dgm:cxn modelId="{1723E86E-0DC4-46F2-A249-216140C7F16E}" type="presOf" srcId="{B2754A1C-14D8-4BD4-8B86-6CEDB8169CFA}" destId="{9009B7A4-6B1B-45EF-8BA2-2788358C0BFC}" srcOrd="0" destOrd="0" presId="urn:microsoft.com/office/officeart/2005/8/layout/orgChart1"/>
    <dgm:cxn modelId="{690FE871-0D44-4DA6-A929-B421288D7776}" type="presOf" srcId="{9A0A97F7-C316-4AEB-92DF-4D8FF18C6DDE}" destId="{DDD75528-310C-4396-991C-F6257D76E9AE}" srcOrd="1" destOrd="0" presId="urn:microsoft.com/office/officeart/2005/8/layout/orgChart1"/>
    <dgm:cxn modelId="{DCCD2AD7-02E8-4C86-B1F3-CC87EAF76AD6}" srcId="{88730702-64E8-4C7D-911D-4751FC1727DD}" destId="{9A0A97F7-C316-4AEB-92DF-4D8FF18C6DDE}" srcOrd="4" destOrd="0" parTransId="{E6AF4B52-7A52-4534-949F-E7D6EBB40930}" sibTransId="{3DDFB7F6-18C2-4916-A9A1-77BC75D39919}"/>
    <dgm:cxn modelId="{D61BC223-A733-4C84-BB95-94ADA3DA2328}" type="presOf" srcId="{5EE47F15-44C1-4722-ABB1-49D7B0B9CF6C}" destId="{946259A3-84D4-4EEA-9538-A0C24C0B1B10}" srcOrd="0" destOrd="0" presId="urn:microsoft.com/office/officeart/2005/8/layout/orgChart1"/>
    <dgm:cxn modelId="{89BD98BF-44BA-44F7-98B3-109D785BDA7D}" type="presOf" srcId="{0372FBB7-015C-4E08-8FD3-1A6866E5EC3D}" destId="{4EFCA8A4-88A7-4F73-ACB9-50A53D46A74B}" srcOrd="1" destOrd="0" presId="urn:microsoft.com/office/officeart/2005/8/layout/orgChart1"/>
    <dgm:cxn modelId="{6EB811F8-81DF-4F40-B159-BF9769464447}" type="presOf" srcId="{E6AF4B52-7A52-4534-949F-E7D6EBB40930}" destId="{62CB81C9-C596-425B-9878-B558C10342F2}" srcOrd="0" destOrd="0" presId="urn:microsoft.com/office/officeart/2005/8/layout/orgChart1"/>
    <dgm:cxn modelId="{D2D3741C-EAAD-4F32-B505-A326649C4EA4}" type="presOf" srcId="{E7DD9E9E-4AD8-48DB-B6CC-C944943063B9}" destId="{DB21CCE8-B030-4C22-AB00-69C7577FCC5B}" srcOrd="1" destOrd="0" presId="urn:microsoft.com/office/officeart/2005/8/layout/orgChart1"/>
    <dgm:cxn modelId="{A014722E-E1A3-4202-9506-44993C042038}" type="presOf" srcId="{9A0A97F7-C316-4AEB-92DF-4D8FF18C6DDE}" destId="{DA6662CD-3896-4664-A5EA-B58EA112B30D}" srcOrd="0" destOrd="0" presId="urn:microsoft.com/office/officeart/2005/8/layout/orgChart1"/>
    <dgm:cxn modelId="{10591E0B-537B-4F5A-AE02-E154B44F6496}" type="presOf" srcId="{618CE6FD-DAC5-4B4D-9D06-E2F293A17914}" destId="{F9CF19CE-1EBF-46A7-8219-E6D37D7CF969}" srcOrd="0" destOrd="0" presId="urn:microsoft.com/office/officeart/2005/8/layout/orgChart1"/>
    <dgm:cxn modelId="{2B1D448C-A7E5-455D-A58B-F79C8189A80B}" type="presOf" srcId="{88730702-64E8-4C7D-911D-4751FC1727DD}" destId="{61EEA270-A615-4AEF-ADCC-8129CA4BD721}" srcOrd="0" destOrd="0" presId="urn:microsoft.com/office/officeart/2005/8/layout/orgChart1"/>
    <dgm:cxn modelId="{D7D0EB0A-1A54-4829-B816-9B6F78FBF1DD}" type="presOf" srcId="{1F411509-58A7-4C91-B4DD-1FA5A641F731}" destId="{B86F234E-4CDB-4F77-AD1B-3953F8B608E0}" srcOrd="0" destOrd="0" presId="urn:microsoft.com/office/officeart/2005/8/layout/orgChart1"/>
    <dgm:cxn modelId="{EBA83F5D-47B6-4682-A478-C99335CB886E}" srcId="{88730702-64E8-4C7D-911D-4751FC1727DD}" destId="{DC411543-ABF0-4EFD-B5F7-E3DC6D1C6356}" srcOrd="2" destOrd="0" parTransId="{1F411509-58A7-4C91-B4DD-1FA5A641F731}" sibTransId="{BB5493FF-BE0F-458A-80A7-9587C7D12854}"/>
    <dgm:cxn modelId="{9BC838D2-32B7-46BA-844B-325CAD7AC8D0}" srcId="{88730702-64E8-4C7D-911D-4751FC1727DD}" destId="{B2754A1C-14D8-4BD4-8B86-6CEDB8169CFA}" srcOrd="0" destOrd="0" parTransId="{5EE47F15-44C1-4722-ABB1-49D7B0B9CF6C}" sibTransId="{E6722E97-E031-44CF-AB2E-485178A84117}"/>
    <dgm:cxn modelId="{CBA5A6DF-40C2-41EA-B108-C19A4C23C0EC}" type="presOf" srcId="{88730702-64E8-4C7D-911D-4751FC1727DD}" destId="{934763B8-1E27-4012-875E-1DB313B180B0}" srcOrd="1" destOrd="0" presId="urn:microsoft.com/office/officeart/2005/8/layout/orgChart1"/>
    <dgm:cxn modelId="{49F3AD61-F103-4AC9-A79E-CCC7AD1EEAAB}" type="presOf" srcId="{DC411543-ABF0-4EFD-B5F7-E3DC6D1C6356}" destId="{CACF7888-215A-4FA4-9A50-AB7B576CB407}" srcOrd="0" destOrd="0" presId="urn:microsoft.com/office/officeart/2005/8/layout/orgChart1"/>
    <dgm:cxn modelId="{0DD7698C-ABE6-46E5-B3D3-3D5C4D0A1A51}" type="presParOf" srcId="{F9CF19CE-1EBF-46A7-8219-E6D37D7CF969}" destId="{B4A9A6DE-75FE-402B-A6F4-29AD1DC21AA8}" srcOrd="0" destOrd="0" presId="urn:microsoft.com/office/officeart/2005/8/layout/orgChart1"/>
    <dgm:cxn modelId="{758BD207-5E17-4F01-B34C-59105C9BDE45}" type="presParOf" srcId="{B4A9A6DE-75FE-402B-A6F4-29AD1DC21AA8}" destId="{C165EA3C-7A0E-4D41-85CF-8FA8BE872CEE}" srcOrd="0" destOrd="0" presId="urn:microsoft.com/office/officeart/2005/8/layout/orgChart1"/>
    <dgm:cxn modelId="{11A67CF6-370B-4176-8521-BA186F953EEA}" type="presParOf" srcId="{C165EA3C-7A0E-4D41-85CF-8FA8BE872CEE}" destId="{61EEA270-A615-4AEF-ADCC-8129CA4BD721}" srcOrd="0" destOrd="0" presId="urn:microsoft.com/office/officeart/2005/8/layout/orgChart1"/>
    <dgm:cxn modelId="{02ADA84C-975F-4EDC-B089-31CDDA092C05}" type="presParOf" srcId="{C165EA3C-7A0E-4D41-85CF-8FA8BE872CEE}" destId="{934763B8-1E27-4012-875E-1DB313B180B0}" srcOrd="1" destOrd="0" presId="urn:microsoft.com/office/officeart/2005/8/layout/orgChart1"/>
    <dgm:cxn modelId="{C75A3F75-EDF8-4CF3-BDCB-795F6D3ADBAA}" type="presParOf" srcId="{B4A9A6DE-75FE-402B-A6F4-29AD1DC21AA8}" destId="{8AF76A43-8C4E-4CBC-8464-7F7497A1E829}" srcOrd="1" destOrd="0" presId="urn:microsoft.com/office/officeart/2005/8/layout/orgChart1"/>
    <dgm:cxn modelId="{2FAB2B04-8594-447F-A15E-0102B73316F9}" type="presParOf" srcId="{8AF76A43-8C4E-4CBC-8464-7F7497A1E829}" destId="{946259A3-84D4-4EEA-9538-A0C24C0B1B10}" srcOrd="0" destOrd="0" presId="urn:microsoft.com/office/officeart/2005/8/layout/orgChart1"/>
    <dgm:cxn modelId="{D484E3DD-020B-404D-81F3-AA2A76B5A07F}" type="presParOf" srcId="{8AF76A43-8C4E-4CBC-8464-7F7497A1E829}" destId="{033512B1-D10D-41BB-A0AB-F0E5DD9E7F9F}" srcOrd="1" destOrd="0" presId="urn:microsoft.com/office/officeart/2005/8/layout/orgChart1"/>
    <dgm:cxn modelId="{856B20D4-892F-412B-B479-D07823BC4941}" type="presParOf" srcId="{033512B1-D10D-41BB-A0AB-F0E5DD9E7F9F}" destId="{384F266D-FD91-44C1-A0DE-03870B4DF500}" srcOrd="0" destOrd="0" presId="urn:microsoft.com/office/officeart/2005/8/layout/orgChart1"/>
    <dgm:cxn modelId="{774D6B63-10CC-422A-B425-D37462598E5F}" type="presParOf" srcId="{384F266D-FD91-44C1-A0DE-03870B4DF500}" destId="{9009B7A4-6B1B-45EF-8BA2-2788358C0BFC}" srcOrd="0" destOrd="0" presId="urn:microsoft.com/office/officeart/2005/8/layout/orgChart1"/>
    <dgm:cxn modelId="{D3AE5FDA-43E4-4DF0-B585-3D697F5EDE31}" type="presParOf" srcId="{384F266D-FD91-44C1-A0DE-03870B4DF500}" destId="{C2CFC71D-8F66-4511-99E6-3374085876A1}" srcOrd="1" destOrd="0" presId="urn:microsoft.com/office/officeart/2005/8/layout/orgChart1"/>
    <dgm:cxn modelId="{47FA8C2C-1A34-46FB-8C6D-04AE5F0F7564}" type="presParOf" srcId="{033512B1-D10D-41BB-A0AB-F0E5DD9E7F9F}" destId="{2C47AA50-FD34-4DAB-852A-0FBF4D02E2A5}" srcOrd="1" destOrd="0" presId="urn:microsoft.com/office/officeart/2005/8/layout/orgChart1"/>
    <dgm:cxn modelId="{3295C7F9-0D8F-4EFE-8D3E-BA42CAA4C1A2}" type="presParOf" srcId="{033512B1-D10D-41BB-A0AB-F0E5DD9E7F9F}" destId="{F6CE8914-9254-448B-B90F-2C8D6C63C040}" srcOrd="2" destOrd="0" presId="urn:microsoft.com/office/officeart/2005/8/layout/orgChart1"/>
    <dgm:cxn modelId="{003C49FA-E5B9-45AB-890B-B6298A344EF6}" type="presParOf" srcId="{8AF76A43-8C4E-4CBC-8464-7F7497A1E829}" destId="{207B937F-B782-43DC-BD43-8E461BC48B79}" srcOrd="2" destOrd="0" presId="urn:microsoft.com/office/officeart/2005/8/layout/orgChart1"/>
    <dgm:cxn modelId="{BE8CAD2F-5C5E-4163-965C-A55637099888}" type="presParOf" srcId="{8AF76A43-8C4E-4CBC-8464-7F7497A1E829}" destId="{30F4263F-DEEA-4FC8-9FFB-D7CBA07FE1C8}" srcOrd="3" destOrd="0" presId="urn:microsoft.com/office/officeart/2005/8/layout/orgChart1"/>
    <dgm:cxn modelId="{35D66C89-17AC-4133-ADCA-47FAE061FD30}" type="presParOf" srcId="{30F4263F-DEEA-4FC8-9FFB-D7CBA07FE1C8}" destId="{5E6887BC-0B3C-4AE9-A784-BB1F5412CC6F}" srcOrd="0" destOrd="0" presId="urn:microsoft.com/office/officeart/2005/8/layout/orgChart1"/>
    <dgm:cxn modelId="{D5F260E6-BF19-4466-954E-E61A99432203}" type="presParOf" srcId="{5E6887BC-0B3C-4AE9-A784-BB1F5412CC6F}" destId="{1D927CCA-4F3B-4D8A-A273-623C574DF6C9}" srcOrd="0" destOrd="0" presId="urn:microsoft.com/office/officeart/2005/8/layout/orgChart1"/>
    <dgm:cxn modelId="{D22115DF-8194-47F2-A10A-D4B42EBBD003}" type="presParOf" srcId="{5E6887BC-0B3C-4AE9-A784-BB1F5412CC6F}" destId="{DB21CCE8-B030-4C22-AB00-69C7577FCC5B}" srcOrd="1" destOrd="0" presId="urn:microsoft.com/office/officeart/2005/8/layout/orgChart1"/>
    <dgm:cxn modelId="{96052BFA-0C1D-4C90-B0FF-3CDC6A2209F3}" type="presParOf" srcId="{30F4263F-DEEA-4FC8-9FFB-D7CBA07FE1C8}" destId="{671D8DFA-574C-4852-AD56-9035D34BA4E1}" srcOrd="1" destOrd="0" presId="urn:microsoft.com/office/officeart/2005/8/layout/orgChart1"/>
    <dgm:cxn modelId="{A1D9A409-050E-433C-9DDD-4A850FF2DCB2}" type="presParOf" srcId="{30F4263F-DEEA-4FC8-9FFB-D7CBA07FE1C8}" destId="{E023B47D-727A-406A-9177-3663BE2C96B0}" srcOrd="2" destOrd="0" presId="urn:microsoft.com/office/officeart/2005/8/layout/orgChart1"/>
    <dgm:cxn modelId="{6C007D2C-0E0F-4D53-9C73-E8B1700DE46D}" type="presParOf" srcId="{8AF76A43-8C4E-4CBC-8464-7F7497A1E829}" destId="{B86F234E-4CDB-4F77-AD1B-3953F8B608E0}" srcOrd="4" destOrd="0" presId="urn:microsoft.com/office/officeart/2005/8/layout/orgChart1"/>
    <dgm:cxn modelId="{A3CCC16E-49B7-4C9E-B12D-23A14F5C4467}" type="presParOf" srcId="{8AF76A43-8C4E-4CBC-8464-7F7497A1E829}" destId="{F7A9363F-E6AA-40E7-9C4F-550B997F7862}" srcOrd="5" destOrd="0" presId="urn:microsoft.com/office/officeart/2005/8/layout/orgChart1"/>
    <dgm:cxn modelId="{FD3BB9DF-3EEB-4E8B-A904-9A16AB8720D7}" type="presParOf" srcId="{F7A9363F-E6AA-40E7-9C4F-550B997F7862}" destId="{56BBFC3D-0EB5-447D-A551-C66ECF896BD4}" srcOrd="0" destOrd="0" presId="urn:microsoft.com/office/officeart/2005/8/layout/orgChart1"/>
    <dgm:cxn modelId="{0B7D1940-5665-466E-A3BB-7483FAF52B4E}" type="presParOf" srcId="{56BBFC3D-0EB5-447D-A551-C66ECF896BD4}" destId="{CACF7888-215A-4FA4-9A50-AB7B576CB407}" srcOrd="0" destOrd="0" presId="urn:microsoft.com/office/officeart/2005/8/layout/orgChart1"/>
    <dgm:cxn modelId="{9CE79DBB-B016-4052-B37D-3CA792271E55}" type="presParOf" srcId="{56BBFC3D-0EB5-447D-A551-C66ECF896BD4}" destId="{0C19FC65-17CB-4844-9968-6E15EABA1233}" srcOrd="1" destOrd="0" presId="urn:microsoft.com/office/officeart/2005/8/layout/orgChart1"/>
    <dgm:cxn modelId="{8F89BCAC-EF2A-451A-8A57-EE65657958F3}" type="presParOf" srcId="{F7A9363F-E6AA-40E7-9C4F-550B997F7862}" destId="{E1B7AF6A-4942-4476-8D53-C06FC437F7EE}" srcOrd="1" destOrd="0" presId="urn:microsoft.com/office/officeart/2005/8/layout/orgChart1"/>
    <dgm:cxn modelId="{721BECCA-9442-43D6-8A00-F9BD1D836A15}" type="presParOf" srcId="{F7A9363F-E6AA-40E7-9C4F-550B997F7862}" destId="{4BB31121-CBE6-4535-AAE3-A31395D8793E}" srcOrd="2" destOrd="0" presId="urn:microsoft.com/office/officeart/2005/8/layout/orgChart1"/>
    <dgm:cxn modelId="{9AEB9771-27FD-4CD9-9239-9CFE03FE4ABF}" type="presParOf" srcId="{8AF76A43-8C4E-4CBC-8464-7F7497A1E829}" destId="{6A74DCDC-887D-4D7A-9530-861E9EADE2D0}" srcOrd="6" destOrd="0" presId="urn:microsoft.com/office/officeart/2005/8/layout/orgChart1"/>
    <dgm:cxn modelId="{746F66B0-96BB-476A-9D75-D2D3D0AC7EE5}" type="presParOf" srcId="{8AF76A43-8C4E-4CBC-8464-7F7497A1E829}" destId="{1EE6F417-81A3-4BEF-992C-40B7115CE2F9}" srcOrd="7" destOrd="0" presId="urn:microsoft.com/office/officeart/2005/8/layout/orgChart1"/>
    <dgm:cxn modelId="{9B64B6A0-9252-430A-AE6F-F5A8E6277A18}" type="presParOf" srcId="{1EE6F417-81A3-4BEF-992C-40B7115CE2F9}" destId="{E86D8135-470E-4085-B01E-8EA3130EFF42}" srcOrd="0" destOrd="0" presId="urn:microsoft.com/office/officeart/2005/8/layout/orgChart1"/>
    <dgm:cxn modelId="{50271F7D-DF70-4911-B882-892DE30F94EC}" type="presParOf" srcId="{E86D8135-470E-4085-B01E-8EA3130EFF42}" destId="{401EBEC2-481E-4C76-A9C5-F41654D380F6}" srcOrd="0" destOrd="0" presId="urn:microsoft.com/office/officeart/2005/8/layout/orgChart1"/>
    <dgm:cxn modelId="{DC118204-7F45-4A08-9DE2-413ADE8C24E7}" type="presParOf" srcId="{E86D8135-470E-4085-B01E-8EA3130EFF42}" destId="{4EFCA8A4-88A7-4F73-ACB9-50A53D46A74B}" srcOrd="1" destOrd="0" presId="urn:microsoft.com/office/officeart/2005/8/layout/orgChart1"/>
    <dgm:cxn modelId="{809D167E-E16C-4DDF-9BC9-6C26CAB8CE7A}" type="presParOf" srcId="{1EE6F417-81A3-4BEF-992C-40B7115CE2F9}" destId="{D43ED4B1-B156-4DC8-A4C2-8A355E909851}" srcOrd="1" destOrd="0" presId="urn:microsoft.com/office/officeart/2005/8/layout/orgChart1"/>
    <dgm:cxn modelId="{2C9CA139-91A9-4D95-9FFC-AD0A7B96809F}" type="presParOf" srcId="{1EE6F417-81A3-4BEF-992C-40B7115CE2F9}" destId="{32F6E7DB-4A18-45D0-BD52-9BF6D240BAE8}" srcOrd="2" destOrd="0" presId="urn:microsoft.com/office/officeart/2005/8/layout/orgChart1"/>
    <dgm:cxn modelId="{15EEEFD0-3BA2-413F-81F0-A21E5966C48D}" type="presParOf" srcId="{8AF76A43-8C4E-4CBC-8464-7F7497A1E829}" destId="{62CB81C9-C596-425B-9878-B558C10342F2}" srcOrd="8" destOrd="0" presId="urn:microsoft.com/office/officeart/2005/8/layout/orgChart1"/>
    <dgm:cxn modelId="{ABDD7B78-4514-46B3-AE84-4894729367AD}" type="presParOf" srcId="{8AF76A43-8C4E-4CBC-8464-7F7497A1E829}" destId="{F9C17AD6-ED5A-4CFB-9D6D-2B1A5F79C19C}" srcOrd="9" destOrd="0" presId="urn:microsoft.com/office/officeart/2005/8/layout/orgChart1"/>
    <dgm:cxn modelId="{D592481D-E558-4062-91AA-33661AC904D5}" type="presParOf" srcId="{F9C17AD6-ED5A-4CFB-9D6D-2B1A5F79C19C}" destId="{FA68F504-7379-4F49-9F59-0FFA79CF6151}" srcOrd="0" destOrd="0" presId="urn:microsoft.com/office/officeart/2005/8/layout/orgChart1"/>
    <dgm:cxn modelId="{04CBFF48-BD2B-4CCD-A96B-A5A7839EE52F}" type="presParOf" srcId="{FA68F504-7379-4F49-9F59-0FFA79CF6151}" destId="{DA6662CD-3896-4664-A5EA-B58EA112B30D}" srcOrd="0" destOrd="0" presId="urn:microsoft.com/office/officeart/2005/8/layout/orgChart1"/>
    <dgm:cxn modelId="{F958795C-B38F-4EB9-8811-CB9BEAE95DFA}" type="presParOf" srcId="{FA68F504-7379-4F49-9F59-0FFA79CF6151}" destId="{DDD75528-310C-4396-991C-F6257D76E9AE}" srcOrd="1" destOrd="0" presId="urn:microsoft.com/office/officeart/2005/8/layout/orgChart1"/>
    <dgm:cxn modelId="{D811B852-6FD9-4D70-B7F1-6DAB93965DC2}" type="presParOf" srcId="{F9C17AD6-ED5A-4CFB-9D6D-2B1A5F79C19C}" destId="{E9BEEE78-234D-4D9A-9F99-747001122497}" srcOrd="1" destOrd="0" presId="urn:microsoft.com/office/officeart/2005/8/layout/orgChart1"/>
    <dgm:cxn modelId="{D5D62821-23CA-46B7-95E3-3874DBA5C0FB}" type="presParOf" srcId="{F9C17AD6-ED5A-4CFB-9D6D-2B1A5F79C19C}" destId="{C936FF5F-2AC6-4FBA-A46F-3449793C80AE}" srcOrd="2" destOrd="0" presId="urn:microsoft.com/office/officeart/2005/8/layout/orgChart1"/>
    <dgm:cxn modelId="{0B078E6C-7A0A-4FA9-B653-3D65EA85F21F}" type="presParOf" srcId="{B4A9A6DE-75FE-402B-A6F4-29AD1DC21AA8}" destId="{D36D4D83-F732-4805-9F3B-50EE93DB49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B81C9-C596-425B-9878-B558C10342F2}">
      <dsp:nvSpPr>
        <dsp:cNvPr id="0" name=""/>
        <dsp:cNvSpPr/>
      </dsp:nvSpPr>
      <dsp:spPr>
        <a:xfrm>
          <a:off x="1537538" y="713712"/>
          <a:ext cx="846848" cy="4687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7619"/>
              </a:lnTo>
              <a:lnTo>
                <a:pt x="846848" y="4687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4DCDC-887D-4D7A-9530-861E9EADE2D0}">
      <dsp:nvSpPr>
        <dsp:cNvPr id="0" name=""/>
        <dsp:cNvSpPr/>
      </dsp:nvSpPr>
      <dsp:spPr>
        <a:xfrm>
          <a:off x="1537538" y="713712"/>
          <a:ext cx="846848" cy="3679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9071"/>
              </a:lnTo>
              <a:lnTo>
                <a:pt x="846848" y="3679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F234E-4CDB-4F77-AD1B-3953F8B608E0}">
      <dsp:nvSpPr>
        <dsp:cNvPr id="0" name=""/>
        <dsp:cNvSpPr/>
      </dsp:nvSpPr>
      <dsp:spPr>
        <a:xfrm>
          <a:off x="1537538" y="713712"/>
          <a:ext cx="846848" cy="267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522"/>
              </a:lnTo>
              <a:lnTo>
                <a:pt x="846848" y="2670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B937F-B782-43DC-BD43-8E461BC48B79}">
      <dsp:nvSpPr>
        <dsp:cNvPr id="0" name=""/>
        <dsp:cNvSpPr/>
      </dsp:nvSpPr>
      <dsp:spPr>
        <a:xfrm>
          <a:off x="1537538" y="713712"/>
          <a:ext cx="846848" cy="1661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974"/>
              </a:lnTo>
              <a:lnTo>
                <a:pt x="846848" y="1661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259A3-84D4-4EEA-9538-A0C24C0B1B10}">
      <dsp:nvSpPr>
        <dsp:cNvPr id="0" name=""/>
        <dsp:cNvSpPr/>
      </dsp:nvSpPr>
      <dsp:spPr>
        <a:xfrm>
          <a:off x="1537538" y="713712"/>
          <a:ext cx="846848" cy="65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425"/>
              </a:lnTo>
              <a:lnTo>
                <a:pt x="846848" y="653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A270-A615-4AEF-ADCC-8129CA4BD721}">
      <dsp:nvSpPr>
        <dsp:cNvPr id="0" name=""/>
        <dsp:cNvSpPr/>
      </dsp:nvSpPr>
      <dsp:spPr>
        <a:xfrm>
          <a:off x="972973" y="3466"/>
          <a:ext cx="5645655" cy="71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400" b="1" i="1" u="none" strike="noStrike" kern="1200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</a:rPr>
            <a:t>Фізичні явища</a:t>
          </a:r>
          <a:endParaRPr kumimoji="0" lang="ru-RU" sz="4400" b="1" i="1" u="none" strike="noStrike" kern="1200" cap="none" normalizeH="0" baseline="0" dirty="0" smtClean="0">
            <a:ln>
              <a:noFill/>
            </a:ln>
            <a:solidFill>
              <a:schemeClr val="accent4"/>
            </a:solidFill>
            <a:effectLst/>
            <a:latin typeface="Times New Roman" pitchFamily="18" charset="0"/>
          </a:endParaRPr>
        </a:p>
      </dsp:txBody>
      <dsp:txXfrm>
        <a:off x="972973" y="3466"/>
        <a:ext cx="5645655" cy="710245"/>
      </dsp:txXfrm>
    </dsp:sp>
    <dsp:sp modelId="{9009B7A4-6B1B-45EF-8BA2-2788358C0BFC}">
      <dsp:nvSpPr>
        <dsp:cNvPr id="0" name=""/>
        <dsp:cNvSpPr/>
      </dsp:nvSpPr>
      <dsp:spPr>
        <a:xfrm>
          <a:off x="2384387" y="1012015"/>
          <a:ext cx="4662548" cy="71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Механічні</a:t>
          </a:r>
          <a:endParaRPr kumimoji="0" lang="ru-RU" sz="4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384387" y="1012015"/>
        <a:ext cx="4662548" cy="710245"/>
      </dsp:txXfrm>
    </dsp:sp>
    <dsp:sp modelId="{1D927CCA-4F3B-4D8A-A273-623C574DF6C9}">
      <dsp:nvSpPr>
        <dsp:cNvPr id="0" name=""/>
        <dsp:cNvSpPr/>
      </dsp:nvSpPr>
      <dsp:spPr>
        <a:xfrm>
          <a:off x="2384387" y="2020563"/>
          <a:ext cx="4666283" cy="71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Теплові</a:t>
          </a:r>
          <a:r>
            <a:rPr kumimoji="0" lang="uk-UA" sz="4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endParaRPr kumimoji="0" lang="ru-RU" sz="4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384387" y="2020563"/>
        <a:ext cx="4666283" cy="710245"/>
      </dsp:txXfrm>
    </dsp:sp>
    <dsp:sp modelId="{CACF7888-215A-4FA4-9A50-AB7B576CB407}">
      <dsp:nvSpPr>
        <dsp:cNvPr id="0" name=""/>
        <dsp:cNvSpPr/>
      </dsp:nvSpPr>
      <dsp:spPr>
        <a:xfrm>
          <a:off x="2384387" y="3029112"/>
          <a:ext cx="4645885" cy="71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Звукові</a:t>
          </a:r>
          <a:r>
            <a:rPr kumimoji="0" lang="uk-UA" sz="4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</a:t>
          </a:r>
          <a:endParaRPr kumimoji="0" lang="ru-RU" sz="4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2384387" y="3029112"/>
        <a:ext cx="4645885" cy="710245"/>
      </dsp:txXfrm>
    </dsp:sp>
    <dsp:sp modelId="{401EBEC2-481E-4C76-A9C5-F41654D380F6}">
      <dsp:nvSpPr>
        <dsp:cNvPr id="0" name=""/>
        <dsp:cNvSpPr/>
      </dsp:nvSpPr>
      <dsp:spPr>
        <a:xfrm>
          <a:off x="2384387" y="4037660"/>
          <a:ext cx="4780164" cy="71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Світлові</a:t>
          </a:r>
          <a:endParaRPr kumimoji="0" lang="ru-RU" sz="4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384387" y="4037660"/>
        <a:ext cx="4780164" cy="710245"/>
      </dsp:txXfrm>
    </dsp:sp>
    <dsp:sp modelId="{DA6662CD-3896-4664-A5EA-B58EA112B30D}">
      <dsp:nvSpPr>
        <dsp:cNvPr id="0" name=""/>
        <dsp:cNvSpPr/>
      </dsp:nvSpPr>
      <dsp:spPr>
        <a:xfrm>
          <a:off x="2384387" y="5046208"/>
          <a:ext cx="4780150" cy="71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Електромагнітні</a:t>
          </a:r>
          <a:endParaRPr kumimoji="0" lang="ru-RU" sz="4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384387" y="5046208"/>
        <a:ext cx="4780150" cy="710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B5C79915-88C0-48A0-A019-2A30CB4B7A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A17885-BFB5-4C69-80B6-FD9449304DF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00C402-12A2-4BF5-9D7B-CFDABDBFAFC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Relationship Id="rId9" Type="http://schemas.openxmlformats.org/officeDocument/2006/relationships/image" Target="../media/image5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slide" Target="slide6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6.gif"/><Relationship Id="rId4" Type="http://schemas.openxmlformats.org/officeDocument/2006/relationships/image" Target="../media/image21.gif"/><Relationship Id="rId9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7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12" Type="http://schemas.openxmlformats.org/officeDocument/2006/relationships/image" Target="../media/image36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11" Type="http://schemas.openxmlformats.org/officeDocument/2006/relationships/slide" Target="slide6.xml"/><Relationship Id="rId5" Type="http://schemas.openxmlformats.org/officeDocument/2006/relationships/image" Target="../media/image30.gif"/><Relationship Id="rId10" Type="http://schemas.openxmlformats.org/officeDocument/2006/relationships/image" Target="../media/image35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10-v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048" y="3212976"/>
            <a:ext cx="2381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u="sng" dirty="0" smtClean="0">
                <a:latin typeface="Book Antiqua" pitchFamily="18" charset="0"/>
              </a:rPr>
              <a:t>ЩО ВИВЧАЄ</a:t>
            </a:r>
            <a:r>
              <a:rPr lang="ru-RU" sz="5400" dirty="0" smtClean="0">
                <a:latin typeface="Book Antiqua" pitchFamily="18" charset="0"/>
              </a:rPr>
              <a:t> </a:t>
            </a:r>
            <a:r>
              <a:rPr lang="ru-RU" sz="5400" u="sng" dirty="0" smtClean="0">
                <a:latin typeface="Book Antiqua" pitchFamily="18" charset="0"/>
              </a:rPr>
              <a:t>ФІЗИКА</a:t>
            </a:r>
            <a:endParaRPr lang="ru-RU" sz="5400" u="sng" dirty="0">
              <a:latin typeface="Book Antiqua" pitchFamily="18" charset="0"/>
            </a:endParaRPr>
          </a:p>
        </p:txBody>
      </p:sp>
      <p:pic>
        <p:nvPicPr>
          <p:cNvPr id="9218" name="Picture 2" descr="H:\Анимация\01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3500438"/>
            <a:ext cx="2000264" cy="3071834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5364088" y="188510"/>
            <a:ext cx="3571900" cy="1857388"/>
            <a:chOff x="928662" y="571480"/>
            <a:chExt cx="3571900" cy="1857388"/>
          </a:xfrm>
        </p:grpSpPr>
        <p:pic>
          <p:nvPicPr>
            <p:cNvPr id="9219" name="Picture 3" descr="H:\Анимация\051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8662" y="785794"/>
              <a:ext cx="2428892" cy="1643074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2214546" y="1571612"/>
              <a:ext cx="1143008" cy="8572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285984" y="571480"/>
              <a:ext cx="2214578" cy="12858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714612" y="1857364"/>
              <a:ext cx="142876" cy="42862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929058" y="1857364"/>
              <a:ext cx="142876" cy="428628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5984" y="714356"/>
              <a:ext cx="2143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 smtClean="0">
                  <a:solidFill>
                    <a:schemeClr val="bg1"/>
                  </a:solidFill>
                </a:rPr>
                <a:t>ФІЗИКА –</a:t>
              </a:r>
            </a:p>
            <a:p>
              <a:r>
                <a:rPr lang="ru-RU" sz="1600" i="1" dirty="0" smtClean="0">
                  <a:solidFill>
                    <a:schemeClr val="bg1"/>
                  </a:solidFill>
                </a:rPr>
                <a:t>наука  про природу</a:t>
              </a:r>
              <a:endParaRPr lang="ru-RU" sz="16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Выноска-облако 14"/>
          <p:cNvSpPr/>
          <p:nvPr/>
        </p:nvSpPr>
        <p:spPr>
          <a:xfrm>
            <a:off x="-75006" y="250009"/>
            <a:ext cx="3857652" cy="2143140"/>
          </a:xfrm>
          <a:prstGeom prst="cloudCallout">
            <a:avLst>
              <a:gd name="adj1" fmla="val -20833"/>
              <a:gd name="adj2" fmla="val 29847"/>
            </a:avLst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428860" y="2285992"/>
            <a:ext cx="357190" cy="3571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1071538" y="1500174"/>
            <a:ext cx="357190" cy="3571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786050" y="1643050"/>
            <a:ext cx="214314" cy="21431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2143108" y="857232"/>
            <a:ext cx="285752" cy="285752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428728" y="2285992"/>
            <a:ext cx="214314" cy="21431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428992" y="1000108"/>
            <a:ext cx="357190" cy="3571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 rot="18784286">
            <a:off x="1928794" y="1357298"/>
            <a:ext cx="357190" cy="714380"/>
          </a:xfrm>
          <a:prstGeom prst="mo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3143240" y="2000240"/>
            <a:ext cx="357190" cy="285752"/>
          </a:xfrm>
          <a:prstGeom prst="irregularSeal1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1" descr="reactivno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4456" y="4581128"/>
            <a:ext cx="29511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2186" y="5036355"/>
            <a:ext cx="23764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5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22222E-6 C 0.06181 0.0125 0.12362 0.02523 0.16424 0.0875 C 0.20487 0.14977 0.2297 0.3206 0.24411 0.37315 C 0.25852 0.4257 0.25487 0.41435 0.25122 0.40324 " pathEditMode="relative" ptsTypes="aaaA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9" y="1087884"/>
            <a:ext cx="1898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20716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946525"/>
            <a:ext cx="25415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87655"/>
            <a:ext cx="2571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3574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Анимация\Анимация\n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1724025" cy="10287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000232" y="428604"/>
            <a:ext cx="4857784" cy="857256"/>
          </a:xfrm>
          <a:prstGeom prst="cloudCallout">
            <a:avLst>
              <a:gd name="adj1" fmla="val -18368"/>
              <a:gd name="adj2" fmla="val 45992"/>
            </a:avLst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00298" y="571480"/>
            <a:ext cx="382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Встановіть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відповідність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10" y="1928802"/>
            <a:ext cx="2714644" cy="4286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00760" y="1928802"/>
            <a:ext cx="2643206" cy="4286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86116" y="1500174"/>
            <a:ext cx="2857520" cy="4286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57290" y="1928802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речовина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19168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фізичне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тіло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1500174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явище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5" name="Picture 3" descr="H:\Анимация\Анимация\n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143248"/>
            <a:ext cx="1152525" cy="1152525"/>
          </a:xfrm>
          <a:prstGeom prst="rect">
            <a:avLst/>
          </a:prstGeom>
          <a:noFill/>
        </p:spPr>
      </p:pic>
      <p:pic>
        <p:nvPicPr>
          <p:cNvPr id="8196" name="Picture 4" descr="H:\Анимация\Анимация\ком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572008"/>
            <a:ext cx="1428750" cy="1428750"/>
          </a:xfrm>
          <a:prstGeom prst="rect">
            <a:avLst/>
          </a:prstGeom>
          <a:noFill/>
        </p:spPr>
      </p:pic>
      <p:pic>
        <p:nvPicPr>
          <p:cNvPr id="8197" name="Picture 5" descr="H:\Анимация\13r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857760"/>
            <a:ext cx="1143000" cy="857250"/>
          </a:xfrm>
          <a:prstGeom prst="rect">
            <a:avLst/>
          </a:prstGeom>
          <a:noFill/>
        </p:spPr>
      </p:pic>
      <p:pic>
        <p:nvPicPr>
          <p:cNvPr id="8198" name="Picture 6" descr="H:\Анимация\18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143380"/>
            <a:ext cx="1500198" cy="1719267"/>
          </a:xfrm>
          <a:prstGeom prst="rect">
            <a:avLst/>
          </a:prstGeom>
          <a:noFill/>
        </p:spPr>
      </p:pic>
      <p:pic>
        <p:nvPicPr>
          <p:cNvPr id="8199" name="Picture 7" descr="H:\Анимация\1b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286380" y="2643182"/>
            <a:ext cx="1362089" cy="1114430"/>
          </a:xfrm>
          <a:prstGeom prst="rect">
            <a:avLst/>
          </a:prstGeom>
          <a:noFill/>
        </p:spPr>
      </p:pic>
      <p:pic>
        <p:nvPicPr>
          <p:cNvPr id="8200" name="Picture 8" descr="H:\Анимация\2b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786050" y="2786058"/>
            <a:ext cx="1014426" cy="952500"/>
          </a:xfrm>
          <a:prstGeom prst="rect">
            <a:avLst/>
          </a:prstGeom>
          <a:noFill/>
        </p:spPr>
      </p:pic>
      <p:pic>
        <p:nvPicPr>
          <p:cNvPr id="8201" name="Picture 9" descr="H:\Анимация\56r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500570"/>
            <a:ext cx="1357312" cy="1357312"/>
          </a:xfrm>
          <a:prstGeom prst="rect">
            <a:avLst/>
          </a:prstGeom>
          <a:noFill/>
        </p:spPr>
      </p:pic>
      <p:sp>
        <p:nvSpPr>
          <p:cNvPr id="22" name="Выноска-облако 21"/>
          <p:cNvSpPr/>
          <p:nvPr/>
        </p:nvSpPr>
        <p:spPr>
          <a:xfrm>
            <a:off x="3857620" y="4786322"/>
            <a:ext cx="1714512" cy="1071570"/>
          </a:xfrm>
          <a:prstGeom prst="cloudCallout">
            <a:avLst>
              <a:gd name="adj1" fmla="val -18368"/>
              <a:gd name="adj2" fmla="val 45992"/>
            </a:avLst>
          </a:prstGeom>
          <a:solidFill>
            <a:schemeClr val="accent3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залізо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Трапеция 22"/>
          <p:cNvSpPr/>
          <p:nvPr/>
        </p:nvSpPr>
        <p:spPr>
          <a:xfrm rot="10800000">
            <a:off x="4143372" y="3357562"/>
            <a:ext cx="928694" cy="857256"/>
          </a:xfrm>
          <a:prstGeom prst="trapezoid">
            <a:avLst/>
          </a:prstGeom>
          <a:solidFill>
            <a:srgbClr val="00B0F0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214810" y="34290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58" y="3643314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квакання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жаби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9520" y="392906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краб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2723" y="5857892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рух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планет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670" y="592933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Політ</a:t>
            </a:r>
            <a:r>
              <a:rPr lang="ru-RU" dirty="0" smtClean="0">
                <a:solidFill>
                  <a:srgbClr val="002060"/>
                </a:solidFill>
              </a:rPr>
              <a:t> кульки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9520" y="578645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емля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364331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гуска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3570" y="3643314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політ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голуба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2000232" y="2000240"/>
            <a:ext cx="2357454" cy="8572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786182" y="2428868"/>
            <a:ext cx="2857520" cy="7143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3428992" y="2143116"/>
            <a:ext cx="1285884" cy="107157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4893471" y="2250273"/>
            <a:ext cx="928694" cy="42862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V="1">
            <a:off x="7215206" y="2571744"/>
            <a:ext cx="642942" cy="3571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V="1">
            <a:off x="5893603" y="3321843"/>
            <a:ext cx="2357454" cy="5715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00694" y="5857892"/>
            <a:ext cx="148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Комп</a:t>
            </a:r>
            <a:r>
              <a:rPr lang="en-US" dirty="0" smtClean="0">
                <a:solidFill>
                  <a:srgbClr val="002060"/>
                </a:solidFill>
              </a:rPr>
              <a:t>’</a:t>
            </a:r>
            <a:r>
              <a:rPr lang="ru-RU" dirty="0" err="1" smtClean="0">
                <a:solidFill>
                  <a:srgbClr val="002060"/>
                </a:solidFill>
              </a:rPr>
              <a:t>ютер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rot="5400000" flipH="1" flipV="1">
            <a:off x="5750727" y="3250405"/>
            <a:ext cx="2286016" cy="64294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1500166" y="2428868"/>
            <a:ext cx="2571768" cy="250033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2964645" y="2678901"/>
            <a:ext cx="2214578" cy="10001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071538" y="2071678"/>
            <a:ext cx="3357586" cy="228601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ФІЗИКА   - ОДНА З НАЙСТАРОДАВНІШИХ НАУК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ЗАКОНИ,</a:t>
            </a:r>
          </a:p>
          <a:p>
            <a:pPr marL="0" indent="0" algn="just">
              <a:buNone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відбуватися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будь-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тілами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неживої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фізикою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науками про природу:</a:t>
            </a: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біологією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географією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астрономією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хімією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Picture 4" descr="images (3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085456" cy="27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/>
              <a:t>ФІЗИЧНИЙ КАБІНЕТ</a:t>
            </a:r>
            <a:endParaRPr lang="ru-RU" sz="6000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uk-UA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уважними та дисципліно­ваними, точно виконуйте вказів­ки вчителя.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починайте виконання робіт без дозволу вчителя.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Розміщуйте прилади, матеріа­ли, обладнання на своєму робо­чому місці у такий спосіб, щоби запобігти їх падінню або пере­киданню.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виконанням роботи необ­хідно уважно вивчити зміст і хід її виконання.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проведенні дослідів не до­пускайте граничних наванта­жень вимірювальних приладів. Під час роботи зі скляними при­ладами будьте обережними. Не витягуйте термометри з пробірок із затверділою речовиною.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5" algn="just"/>
            <a:endParaRPr lang="ru-RU" sz="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rc_mi" descr="http://metodportal.net/system/files/imce/user131892/88673897_1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700808"/>
            <a:ext cx="328018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7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16832"/>
            <a:ext cx="10477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63688" y="836712"/>
            <a:ext cx="5976664" cy="551821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Джерело струму в електричному ланцюзі вмикайте останнім. Зібраний ланцюг вмикайте тільки після перевірки з дозволу вчите­ля. Наявність напруги в ланцюгу можна перевірити тільки за допо­могою приладів або покажчиків напруги.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торкайтеся елементів, що пе­ребувають під напругою та в яких немає ізоляції. Не робіть повтор­ного з'єднання в ланцюгах та не змінюйте запобіжників до вимк­нення джерела електроживлення.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Стежте за тим, щоби під час робо­ти випадково не торкнутися частин електричних машин, що рухають­ся. Не робіть повторного з'єднан­ня в ланцюгах до повної зупинки якоря або ротора машини.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торкайтеся корпусів стаціо­нарного електроустаткування, за­тискачів відімкнених конденса­торів.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Використовуйте інструменти з ізолюючими ручками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4400"/>
            <a:ext cx="120173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043608" y="692697"/>
            <a:ext cx="6624736" cy="563190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	</a:t>
            </a:r>
            <a:endParaRPr lang="ru-RU" dirty="0" smtClean="0"/>
          </a:p>
          <a:p>
            <a:endParaRPr lang="ru-RU" sz="4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вимкніть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електроживлення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розберіть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електричний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ланцюг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Не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залишайте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робоче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Виявивши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ушкодження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електричних</a:t>
            </a: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приладах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напругою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вимкніть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електроживлення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повідомте</a:t>
            </a: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користуйтеся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штепсельними</a:t>
            </a: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з'єднаннями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 ремонту та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електроприладів</a:t>
            </a: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користуйтеся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розетками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гніздами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затискачами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вимикачами</a:t>
            </a: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контактними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поверхнями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88" y="1412776"/>
            <a:ext cx="151216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MCj020895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-171400"/>
            <a:ext cx="158417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43174" y="500042"/>
            <a:ext cx="4214842" cy="642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22325" y="571480"/>
            <a:ext cx="433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дізнались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268760"/>
            <a:ext cx="254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наука про 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2" y="1285860"/>
            <a:ext cx="200026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4876" y="1285860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природу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857364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1857364"/>
            <a:ext cx="200026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72066" y="1857364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явища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786058"/>
            <a:ext cx="2752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2428868"/>
            <a:ext cx="4286280" cy="1143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00496" y="242886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механічні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2428868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світлові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2786058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звукові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314324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магнітні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2786058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електричні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314324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теплові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7686" y="3643314"/>
            <a:ext cx="1714512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28662" y="3643314"/>
            <a:ext cx="254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встановлює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0562" y="3643314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закони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662" y="4143380"/>
            <a:ext cx="6539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словами,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43372" y="4500570"/>
            <a:ext cx="3429024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143372" y="4500570"/>
            <a:ext cx="3427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фізичними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термінами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5000636"/>
            <a:ext cx="514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оточує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Всесвіті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72330" y="5000636"/>
            <a:ext cx="1643106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215206" y="5000636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матерією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71934" y="5500702"/>
            <a:ext cx="2857520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14348" y="5500702"/>
            <a:ext cx="263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вида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3372" y="5500702"/>
            <a:ext cx="258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речовина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поле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1" name="Picture 11" descr="book_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786" y="5507613"/>
            <a:ext cx="1447800" cy="1158875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6053"/>
            <a:ext cx="216024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ПОТІК ВІДКРИТТІВ У ФІЗИЦІ ПРОДОВЖУЄТЬСЯ Й СЬОГОДНІ. МОЖЕ, І НА ВАС ЧЕКАЮТЬ ВІДКРИТТЯ В ЦІЙ ВЕЛИКІЙ НАУЦІ?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8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ФІЗИКУ НАПИСАНО У ВЕЛИКІЙ КНИЗІ, ЯКУ ЗАВЖДИ ВІДКРИТО ПЕРЕД НАШИМИ ОЧИМА…</a:t>
            </a:r>
          </a:p>
          <a:p>
            <a:pPr marL="0" indent="0" algn="r">
              <a:buNone/>
            </a:pPr>
            <a:r>
              <a:rPr lang="uk-UA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ГАЛІЛЕО ГАЛІЛЕЙ</a:t>
            </a:r>
            <a:endParaRPr lang="ru-RU" sz="2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 descr="https://encrypted-tbn3.gstatic.com/images?q=tbn:ANd9GcR6BOMdypNTzti4-J2Xlu-5hHaL19zNfTyWoxd0hECOgswPhZ7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88840"/>
            <a:ext cx="4104456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252028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2867744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002060"/>
                </a:solidFill>
              </a:rPr>
              <a:t>ФІЗИКА – НАУКА ПРО ПРИРОДУ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irc_mi" descr="http://erudyt.net/wp-content/uploads/2014/08/images-520x2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78488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2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51344"/>
            <a:ext cx="69847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Заплющте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звільніть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вуха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напружте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слух і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найніжнішого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подуву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найгучнішого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шуму,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найпростішого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звуку до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найвищої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гармонії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найпотужнішого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жагучого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крику до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лагідніших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все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свою силу,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чудове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видовище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вона сама, ми не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знаємо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 вона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нас, а  ми,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непомічені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дивимося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– за рогу… Перед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особливому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ховається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тисячею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й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однаково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сама. Вона ввела мене в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вона й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Я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довіряю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Нехай вона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мною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завгодно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 - так писав про природу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поет,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мислитель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натураліст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Йоганн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Вольфганг Гете.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00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232248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589240"/>
            <a:ext cx="2376264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4462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перекладі з грецької слово «Фізика» </a:t>
            </a:r>
            <a:r>
              <a:rPr lang="uk-UA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означає </a:t>
            </a:r>
            <a:r>
              <a:rPr lang="uk-UA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«природа». Цю назву використовував у своїх творах давньогрецький вчений Аристотель у 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сторіччі до нашої ери. Він створив перший підручник «Фізика» який залишився підручником з фізики  для всього світу на цілих 2000 років.</a:t>
            </a:r>
            <a:endParaRPr lang="ru-RU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87" y="980729"/>
            <a:ext cx="273775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8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i="1" dirty="0" smtClean="0">
                <a:solidFill>
                  <a:srgbClr val="002060"/>
                </a:solidFill>
              </a:rPr>
              <a:t>МАТЕРІЯ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Речовина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матерії,яку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сприйняти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чуття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         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 особливий вид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матерії.За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допомогою поля-невидимих електромагнітних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хвиль-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 маємо можливість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звязуватися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зі своїм співрозмовником по мобільному  телефону…На хвилях працюють радіо й телебачення.…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6" descr="rang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18653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зор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82" y="3861048"/>
            <a:ext cx="25209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Рисунок1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88640"/>
            <a:ext cx="2051818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66669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2588" cy="4525963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Фізичне тіло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все, що створене природою і людиною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(сонце,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дерева,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зошит, автомобілі, книжка, камінь).</a:t>
            </a:r>
            <a:endParaRPr lang="uk-UA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Речовина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все те, з чого складаються фізичні тіла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(алюміній, скло, мідь).</a:t>
            </a:r>
            <a:endParaRPr lang="uk-UA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76250"/>
            <a:ext cx="1069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2492375"/>
            <a:ext cx="7937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7" y="184150"/>
            <a:ext cx="18891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8" descr="01_02_02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2970212" cy="2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ртуть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2736850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200" y="1428736"/>
            <a:ext cx="760727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подивитися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літають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птахи,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бігають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звірі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йдуть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люди,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їдуть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виблискує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блискавка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дощ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гримить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грім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хмар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веселка;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співають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птахи;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трубі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Анимация\Анимация\men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286943"/>
            <a:ext cx="785818" cy="1473409"/>
          </a:xfrm>
          <a:prstGeom prst="rect">
            <a:avLst/>
          </a:prstGeom>
          <a:noFill/>
        </p:spPr>
      </p:pic>
      <p:pic>
        <p:nvPicPr>
          <p:cNvPr id="1028" name="Picture 4" descr="H:\Анимация\2b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000504"/>
            <a:ext cx="1714500" cy="666750"/>
          </a:xfrm>
          <a:prstGeom prst="rect">
            <a:avLst/>
          </a:prstGeom>
          <a:noFill/>
        </p:spPr>
      </p:pic>
      <p:pic>
        <p:nvPicPr>
          <p:cNvPr id="1030" name="Picture 6" descr="H:\Анимация\101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709" y="0"/>
            <a:ext cx="1428760" cy="1270009"/>
          </a:xfrm>
          <a:prstGeom prst="rect">
            <a:avLst/>
          </a:prstGeom>
          <a:noFill/>
        </p:spPr>
      </p:pic>
      <p:pic>
        <p:nvPicPr>
          <p:cNvPr id="1031" name="Picture 7" descr="H:\Анимация\Анимация\Копия 1b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22" y="476672"/>
            <a:ext cx="1071570" cy="1091410"/>
          </a:xfrm>
          <a:prstGeom prst="rect">
            <a:avLst/>
          </a:prstGeom>
          <a:noFill/>
        </p:spPr>
      </p:pic>
      <p:pic>
        <p:nvPicPr>
          <p:cNvPr id="1032" name="Picture 8" descr="H:\Анимация\10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51496" y="1629318"/>
            <a:ext cx="1357322" cy="1132790"/>
          </a:xfrm>
          <a:prstGeom prst="rect">
            <a:avLst/>
          </a:prstGeom>
          <a:noFill/>
        </p:spPr>
      </p:pic>
      <p:pic>
        <p:nvPicPr>
          <p:cNvPr id="13" name="Picture 27" descr="AG00434_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376" y="1989789"/>
            <a:ext cx="1439863" cy="1544637"/>
          </a:xfrm>
          <a:prstGeom prst="rect">
            <a:avLst/>
          </a:prstGeom>
          <a:noFill/>
        </p:spPr>
      </p:pic>
      <p:pic>
        <p:nvPicPr>
          <p:cNvPr id="1034" name="Picture 10" descr="H:\Анимация\13r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3621" y="4422003"/>
            <a:ext cx="1104900" cy="1533525"/>
          </a:xfrm>
          <a:prstGeom prst="rect">
            <a:avLst/>
          </a:prstGeom>
          <a:noFill/>
        </p:spPr>
      </p:pic>
      <p:pic>
        <p:nvPicPr>
          <p:cNvPr id="1035" name="Picture 11" descr="H:\Анимация\10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4929198"/>
            <a:ext cx="1274504" cy="12858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45461" y="4929198"/>
            <a:ext cx="4704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Всілякі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зміни,що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називаються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ЯВИЩАМИ.</a:t>
            </a:r>
          </a:p>
        </p:txBody>
      </p:sp>
    </p:spTree>
    <p:extLst>
      <p:ext uri="{BB962C8B-B14F-4D97-AF65-F5344CB8AC3E}">
        <p14:creationId xmlns:p14="http://schemas.microsoft.com/office/powerpoint/2010/main" val="34967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524181"/>
              </p:ext>
            </p:extLst>
          </p:nvPr>
        </p:nvGraphicFramePr>
        <p:xfrm>
          <a:off x="234235" y="765175"/>
          <a:ext cx="8137525" cy="5759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1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3306" y="2000240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2500306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Анимация\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786322"/>
            <a:ext cx="1143000" cy="1143000"/>
          </a:xfrm>
          <a:prstGeom prst="rect">
            <a:avLst/>
          </a:prstGeom>
          <a:noFill/>
        </p:spPr>
      </p:pic>
      <p:pic>
        <p:nvPicPr>
          <p:cNvPr id="2051" name="Picture 3" descr="H:\Анимация\2hors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869378"/>
            <a:ext cx="1428760" cy="976621"/>
          </a:xfrm>
          <a:prstGeom prst="rect">
            <a:avLst/>
          </a:prstGeom>
          <a:noFill/>
        </p:spPr>
      </p:pic>
      <p:pic>
        <p:nvPicPr>
          <p:cNvPr id="2052" name="Picture 4" descr="H:\Анимация\1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7160" y="4713857"/>
            <a:ext cx="1276350" cy="1285875"/>
          </a:xfrm>
          <a:prstGeom prst="rect">
            <a:avLst/>
          </a:prstGeom>
          <a:noFill/>
        </p:spPr>
      </p:pic>
      <p:pic>
        <p:nvPicPr>
          <p:cNvPr id="2055" name="Picture 7" descr="H:\Анимация\2r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3268" y="4547048"/>
            <a:ext cx="1430203" cy="1415901"/>
          </a:xfrm>
          <a:prstGeom prst="rect">
            <a:avLst/>
          </a:prstGeom>
          <a:noFill/>
        </p:spPr>
      </p:pic>
      <p:pic>
        <p:nvPicPr>
          <p:cNvPr id="2056" name="Picture 8" descr="H:\Анимация\52r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7611" y="2339504"/>
            <a:ext cx="642942" cy="1764352"/>
          </a:xfrm>
          <a:prstGeom prst="rect">
            <a:avLst/>
          </a:prstGeom>
          <a:noFill/>
        </p:spPr>
      </p:pic>
      <p:pic>
        <p:nvPicPr>
          <p:cNvPr id="2057" name="Picture 9" descr="H:\Анимация\30r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2450" y="1960716"/>
            <a:ext cx="1285884" cy="2143140"/>
          </a:xfrm>
          <a:prstGeom prst="rect">
            <a:avLst/>
          </a:prstGeom>
          <a:noFill/>
        </p:spPr>
      </p:pic>
      <p:pic>
        <p:nvPicPr>
          <p:cNvPr id="2058" name="Picture 10" descr="H:\Анимация\1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3373" y="2011197"/>
            <a:ext cx="952500" cy="952500"/>
          </a:xfrm>
          <a:prstGeom prst="rect">
            <a:avLst/>
          </a:prstGeom>
          <a:noFill/>
        </p:spPr>
      </p:pic>
      <p:pic>
        <p:nvPicPr>
          <p:cNvPr id="2059" name="Picture 11" descr="H:\Анимация\55r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14442">
            <a:off x="762225" y="4704185"/>
            <a:ext cx="1175858" cy="1833568"/>
          </a:xfrm>
          <a:prstGeom prst="rect">
            <a:avLst/>
          </a:prstGeom>
          <a:noFill/>
        </p:spPr>
      </p:pic>
      <p:pic>
        <p:nvPicPr>
          <p:cNvPr id="2061" name="Picture 13" descr="H:\Анимация\111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05721" y="4051201"/>
            <a:ext cx="1486371" cy="1071570"/>
          </a:xfrm>
          <a:prstGeom prst="rect">
            <a:avLst/>
          </a:prstGeom>
          <a:noFill/>
        </p:spPr>
      </p:pic>
      <p:pic>
        <p:nvPicPr>
          <p:cNvPr id="21" name="Picture 30" descr="Магниты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2714620"/>
            <a:ext cx="1584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:\Анимация\30r6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0931" y="2797818"/>
            <a:ext cx="800100" cy="84772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ПРИКЛАДИ ФІЗИЧНИХ ЯВИЩ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719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ЩО ВИВЧАЄ ФІЗИКА</vt:lpstr>
      <vt:lpstr>ФІЗИКА – НАУКА ПРО ПРИРОДУ</vt:lpstr>
      <vt:lpstr>Презентация PowerPoint</vt:lpstr>
      <vt:lpstr> </vt:lpstr>
      <vt:lpstr>МАТЕРІЯ</vt:lpstr>
      <vt:lpstr>Презентация PowerPoint</vt:lpstr>
      <vt:lpstr>Презентация PowerPoint</vt:lpstr>
      <vt:lpstr>Презентация PowerPoint</vt:lpstr>
      <vt:lpstr>ПРИКЛАДИ ФІЗИЧНИХ ЯВИЩ</vt:lpstr>
      <vt:lpstr>Презентация PowerPoint</vt:lpstr>
      <vt:lpstr>Презентация PowerPoint</vt:lpstr>
      <vt:lpstr>ФІЗИКА   - ОДНА З НАЙСТАРОДАВНІШИХ НАУК</vt:lpstr>
      <vt:lpstr>ФІЗИЧНИЙ КАБІНЕТ</vt:lpstr>
      <vt:lpstr>Презентация PowerPoint</vt:lpstr>
      <vt:lpstr>Презентация PowerPoint</vt:lpstr>
      <vt:lpstr>Презентация PowerPoint</vt:lpstr>
      <vt:lpstr>ПОТІК ВІДКРИТТІВ У ФІЗИЦІ ПРОДОВЖУЄТЬСЯ Й СЬОГОДНІ. МОЖЕ, І НА ВАС ЧЕКАЮТЬ ВІДКРИТТЯ В ЦІЙ ВЕЛИКІЙ НАУЦІ?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18</cp:revision>
  <dcterms:created xsi:type="dcterms:W3CDTF">2015-01-02T10:49:58Z</dcterms:created>
  <dcterms:modified xsi:type="dcterms:W3CDTF">2015-01-02T13:58:00Z</dcterms:modified>
</cp:coreProperties>
</file>