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8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E5EC77-438B-4B38-9B13-043FBB650085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1AC5B6-BE2E-4CC4-9DF1-448F85E56F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Освітньо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педагогічна діяльність </a:t>
            </a:r>
            <a:br>
              <a:rPr lang="uk-UA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Тимофія Григоровича </a:t>
            </a: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Лубенця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Ключовою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ідеєю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Тимофія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Григоровича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Провідним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шкільного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результатом при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мала стати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спроможна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спільноті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виражалася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потреб,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гармонізації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думку,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твори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Тимофій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носіями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морального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Підкреслював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твори,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показують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суспільну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Т.Г.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надавав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ігровій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просив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ставитися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повагою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граючись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навколишній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відмічав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вдосконалюються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закладені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природою.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неприпустимими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залякування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нівечить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дитячу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душу,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заважає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Тимофій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обгрунтував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визначив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глибокі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мистецтвом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патріотизм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ідейні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помічником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відкрити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двері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Погляди Т.Г.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прогресивні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гуманістичні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дитиноцентризму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актуальними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наш час.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закликав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спостережливості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Т.Г.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(1855 – 1936)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педагог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0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1545"/>
            <a:ext cx="6981940" cy="5236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Науковий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доробок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(1876 р.) «Общеполезный задачник»,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задача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пов'язувала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арифметику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практикою.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1880 р.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молодого педагога - «Сборник арифметических задач», </a:t>
            </a:r>
          </a:p>
          <a:p>
            <a:endParaRPr lang="ru-RU" dirty="0"/>
          </a:p>
        </p:txBody>
      </p:sp>
      <p:pic>
        <p:nvPicPr>
          <p:cNvPr id="3075" name="Picture 3" descr="C:\Documents and Settings\User\Рабочий стол\unname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16037"/>
            <a:ext cx="3154517" cy="4641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111111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7060" y="1600200"/>
            <a:ext cx="3266480" cy="4724400"/>
          </a:xfrm>
          <a:prstGeom prst="rect">
            <a:avLst/>
          </a:prstGeom>
          <a:noFill/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1881 р.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один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«Родная нива»,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призначався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сільської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псевдонімом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Норець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Граматка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вміщено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фольклорних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творів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псевдонімом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Хуторний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Читанка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характером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Граматки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unnamed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834" y="1600200"/>
            <a:ext cx="2878931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видав десятки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підручників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посібниківі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книжок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бесіди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"Про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наочне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книга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початковій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Зернятко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витримала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десять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видань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unnamed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015" y="1600200"/>
            <a:ext cx="3026569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1910-1916рр.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друком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недільних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Арифметичні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"Методика арифметики".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роботах автор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виступав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практику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гуманістичних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Дитячі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осередки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(«Детские очаги») Т.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тогочасного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писав про те,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тогочасна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школа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тепла, яке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потрібне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приходять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відірвана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ІДЕЇ ДИТИНОЦЕНТРИЗМУ В ПЕДАГОГІЧНИХ ПОГЛЯДАХ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ТИМОФІЯ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ЛУБЕНЦЯ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Тимофія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Лубенця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покладена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гуманістичного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самоцінності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 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Лубенець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центром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найніжніший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найбільшої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звертає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якісну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в невеликих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чисельністю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наступність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ланками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499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   Освітньо-  педагогічна діяльність   Тимофія Григоровича Лубенця</vt:lpstr>
      <vt:lpstr>Т.Г. Лубенець  (1855 – 1936) –   український  педагог  і  діяч народної   школи </vt:lpstr>
      <vt:lpstr>Слайд 3</vt:lpstr>
      <vt:lpstr>Слайд 4</vt:lpstr>
      <vt:lpstr>Слайд 5</vt:lpstr>
      <vt:lpstr>Слайд 6</vt:lpstr>
      <vt:lpstr>Слайд 7</vt:lpstr>
      <vt:lpstr>Слайд 8</vt:lpstr>
      <vt:lpstr>  ІДЕЇ ДИТИНОЦЕНТРИЗМУ В ПЕДАГОГІЧНИХ ПОГЛЯДАХ  ТИМОФІЯ ЛУБЕНЦЯ 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Освітньо-  педагогічна діяльність   Тимофія Григоровича Лубенця</dc:title>
  <dc:creator>User</dc:creator>
  <cp:lastModifiedBy>User</cp:lastModifiedBy>
  <cp:revision>8</cp:revision>
  <dcterms:created xsi:type="dcterms:W3CDTF">2020-02-11T15:38:20Z</dcterms:created>
  <dcterms:modified xsi:type="dcterms:W3CDTF">2020-02-11T16:56:47Z</dcterms:modified>
</cp:coreProperties>
</file>