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9" r:id="rId9"/>
    <p:sldId id="263" r:id="rId10"/>
    <p:sldId id="268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5EC77-438B-4B38-9B13-043FBB650085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F1AC5B6-BE2E-4CC4-9DF1-448F85E56F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5EC77-438B-4B38-9B13-043FBB650085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C5B6-BE2E-4CC4-9DF1-448F85E56F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5EC77-438B-4B38-9B13-043FBB650085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C5B6-BE2E-4CC4-9DF1-448F85E56F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5EC77-438B-4B38-9B13-043FBB650085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F1AC5B6-BE2E-4CC4-9DF1-448F85E56F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5EC77-438B-4B38-9B13-043FBB650085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C5B6-BE2E-4CC4-9DF1-448F85E56F6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5EC77-438B-4B38-9B13-043FBB650085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C5B6-BE2E-4CC4-9DF1-448F85E56F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5EC77-438B-4B38-9B13-043FBB650085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F1AC5B6-BE2E-4CC4-9DF1-448F85E56F6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5EC77-438B-4B38-9B13-043FBB650085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C5B6-BE2E-4CC4-9DF1-448F85E56F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5EC77-438B-4B38-9B13-043FBB650085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C5B6-BE2E-4CC4-9DF1-448F85E56F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5EC77-438B-4B38-9B13-043FBB650085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C5B6-BE2E-4CC4-9DF1-448F85E56F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5EC77-438B-4B38-9B13-043FBB650085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C5B6-BE2E-4CC4-9DF1-448F85E56F6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DE5EC77-438B-4B38-9B13-043FBB650085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F1AC5B6-BE2E-4CC4-9DF1-448F85E56F6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Освітньо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педагогічна діяльність </a:t>
            </a:r>
            <a:br>
              <a:rPr lang="uk-UA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Тимофія Григоровича </a:t>
            </a:r>
            <a:r>
              <a:rPr lang="uk-UA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Лубенця</a:t>
            </a: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Ключовою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ідеєю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педагогічної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практики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Тимофія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Григоровича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ідея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Провідним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принципом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шкільного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принцип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індивідуалізації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результатом при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мала стати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особистість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спроможна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жити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спільноті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Реалізація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позицій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виражалася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повазі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потреб,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інтересів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гармонізації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суспільному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житті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Важливим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елементом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свідомості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думку,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Дослідник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дитячої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психіки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працю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розкриває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аспекти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Художні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твори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Тимофій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Лубенець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вважав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носіями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джерелом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морального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Підкреслював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необхідність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твори,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показують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суспільну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значимість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розкривають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механізм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трудових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розглядав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підготовку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суспільстві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водночас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інструмент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самого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Особливого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Т.Г. 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Лубенець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надавав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ігровій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просив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ставитися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повагою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тому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діти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граючись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пізнають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навколишній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світ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відмічав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розвиваються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вдосконалюються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здібності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закладені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природою.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Вчений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вважав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неприпустимими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приниження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залякування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фізичні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адже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страх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нівечить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дитячу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душу,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заважає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творчості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Тимофій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Лубенець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обгрунтував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визначив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вчителя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глибокі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професійні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володіння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мистецтвом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викладання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патріотизм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стійкі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ідейні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переконання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вважав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вчителя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помічником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допоможе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дитині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відкрити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двері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майбутнє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Погляди Т.Г. 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Лубенця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прогресивні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гуманістичні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демократичні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Ідеї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дитиноцентризму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працях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актуальними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наш час.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закликав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розуміння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поведінки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любові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поваги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педагогічної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спостережливості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Т.Г. </a:t>
            </a:r>
            <a:r>
              <a:rPr lang="uk-UA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Лубенець</a:t>
            </a:r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(1855 – 1936) 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b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український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педагог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діяч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народної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школи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User\Рабочий стол\02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621545"/>
            <a:ext cx="6981940" cy="52364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err="1" smtClean="0">
                <a:solidFill>
                  <a:srgbClr val="FF0000"/>
                </a:solidFill>
              </a:rPr>
              <a:t>Науковий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доробок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(1876 р.) «Общеполезный задачник»,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задача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містила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відомості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самим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пов'язувала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арифметику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практикою.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1880 р.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вийшов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світ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один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молодого педагога - «Сборник арифметических задач», </a:t>
            </a:r>
          </a:p>
          <a:p>
            <a:endParaRPr lang="ru-RU" dirty="0"/>
          </a:p>
        </p:txBody>
      </p:sp>
      <p:pic>
        <p:nvPicPr>
          <p:cNvPr id="3075" name="Picture 3" descr="C:\Documents and Settings\User\Рабочий стол\unnamed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316037"/>
            <a:ext cx="3154517" cy="46411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User\Рабочий стол\111111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767060" y="1600200"/>
            <a:ext cx="3266480" cy="4724400"/>
          </a:xfrm>
          <a:prstGeom prst="rect">
            <a:avLst/>
          </a:prstGeom>
          <a:noFill/>
        </p:spPr>
      </p:pic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1881 р.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вийшов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один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«Родная нива»,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котрий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попередні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призначався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сільської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школи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1883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псевдонімом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Норець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виходить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Граматка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-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український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буквар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вміщено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фольклорних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творів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псевдонімом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Хуторний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вийшла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друком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Читанка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характером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матеріалу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логічним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продовженням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Граматки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Documents and Settings\User\Рабочий стол\unnamed (1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0834" y="1600200"/>
            <a:ext cx="2878931" cy="472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педагогічної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видав десятки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підручників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методичних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посібниківі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книжок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них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Педагогічні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бесіди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"Про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наочне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викладання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", книга для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читання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початковій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школі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Зернятко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чотирьох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частинах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витримала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як десять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видань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Documents and Settings\User\Рабочий стол\unnamed (1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7015" y="1600200"/>
            <a:ext cx="3026569" cy="472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5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1910-1916рр.</a:t>
            </a:r>
            <a:endParaRPr lang="ru-RU" sz="5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Вийшли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друком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методичний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арифметиці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недільних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школах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класах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дорослих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Арифметичні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"Методика арифметики". 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роботах автор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виступав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впровадження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практику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демократичних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гуманістичних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педагогіки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Дитячі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осередки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(«Детские очаги») Т.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Лубенець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розкрив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тогочасного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писав про те,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тогочасна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школа не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достатньо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тепла, яке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потрібне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приходять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вона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відірвана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не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задовольняє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потреб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душі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 </a:t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ІДЕЇ ДИТИНОЦЕНТРИЗМУ В ПЕДАГОГІЧНИХ ПОГЛЯДАХ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ТИМОФІЯ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ЛУБЕНЦЯ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основу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поглядів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Тимофія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Лубенця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покладена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ідея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гуманістичного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визнання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самоцінності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Т. 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Лубенець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вважає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дитина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центром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дошкільний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вік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«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найніжніший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потребує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найбільшої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уваги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>
              <a:buFont typeface="Wingdings" pitchFamily="2" charset="2"/>
              <a:buChar char="Ø"/>
            </a:pP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звертає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те,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дитина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зважаючи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соціальну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належність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отримувати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якісну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освіту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в невеликих за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чисельністю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групах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дитина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навчатися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краще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забезпечити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наступність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ланками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Font typeface="Wingdings" pitchFamily="2" charset="2"/>
              <a:buChar char="Ø"/>
            </a:pP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78</TotalTime>
  <Words>499</Words>
  <Application>Microsoft Office PowerPoint</Application>
  <PresentationFormat>Экран (4:3)</PresentationFormat>
  <Paragraphs>30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     Освітньо-  педагогічна діяльність   Тимофія Григоровича Лубенця</vt:lpstr>
      <vt:lpstr>Т.Г. Лубенець  (1855 – 1936) –   український  педагог  і  діяч народної   школи </vt:lpstr>
      <vt:lpstr>Слайд 3</vt:lpstr>
      <vt:lpstr>Слайд 4</vt:lpstr>
      <vt:lpstr>Слайд 5</vt:lpstr>
      <vt:lpstr>Слайд 6</vt:lpstr>
      <vt:lpstr>Слайд 7</vt:lpstr>
      <vt:lpstr>Слайд 8</vt:lpstr>
      <vt:lpstr>  ІДЕЇ ДИТИНОЦЕНТРИЗМУ В ПЕДАГОГІЧНИХ ПОГЛЯДАХ  ТИМОФІЯ ЛУБЕНЦЯ </vt:lpstr>
      <vt:lpstr>Слайд 10</vt:lpstr>
      <vt:lpstr>Слайд 11</vt:lpstr>
      <vt:lpstr>Слайд 12</vt:lpstr>
      <vt:lpstr>Слайд 13</vt:lpstr>
      <vt:lpstr>Слайд 14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Освітньо-  педагогічна діяльність   Тимофія Григоровича Лубенця</dc:title>
  <dc:creator>User</dc:creator>
  <cp:lastModifiedBy>User</cp:lastModifiedBy>
  <cp:revision>8</cp:revision>
  <dcterms:created xsi:type="dcterms:W3CDTF">2020-02-11T15:38:20Z</dcterms:created>
  <dcterms:modified xsi:type="dcterms:W3CDTF">2020-02-11T16:56:47Z</dcterms:modified>
</cp:coreProperties>
</file>