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6" r:id="rId2"/>
    <p:sldId id="258" r:id="rId3"/>
    <p:sldId id="259" r:id="rId4"/>
    <p:sldId id="284" r:id="rId5"/>
    <p:sldId id="287" r:id="rId6"/>
    <p:sldId id="261" r:id="rId7"/>
    <p:sldId id="282" r:id="rId8"/>
    <p:sldId id="285" r:id="rId9"/>
    <p:sldId id="283" r:id="rId10"/>
    <p:sldId id="275" r:id="rId11"/>
    <p:sldId id="263" r:id="rId12"/>
    <p:sldId id="262" r:id="rId13"/>
    <p:sldId id="280" r:id="rId14"/>
    <p:sldId id="264" r:id="rId15"/>
    <p:sldId id="278" r:id="rId16"/>
    <p:sldId id="277" r:id="rId17"/>
    <p:sldId id="268" r:id="rId18"/>
    <p:sldId id="281" r:id="rId19"/>
    <p:sldId id="269" r:id="rId20"/>
    <p:sldId id="279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2441D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Объект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Объект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Объект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A079B46C-DAD4-4204-84DE-856AB9A96B7C}" type="datetimeFigureOut">
              <a:rPr lang="ru-RU" smtClean="0"/>
              <a:pPr/>
              <a:t>04.04.2019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2D837D22-E340-413C-88FD-01D203D22F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.xml"/><Relationship Id="rId1" Type="http://schemas.openxmlformats.org/officeDocument/2006/relationships/video" Target="NULL" TargetMode="External"/><Relationship Id="rId5" Type="http://schemas.openxmlformats.org/officeDocument/2006/relationships/image" Target="../media/image3.png"/><Relationship Id="rId4" Type="http://schemas.microsoft.com/office/2007/relationships/media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332656"/>
            <a:ext cx="6172200" cy="2304256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002060"/>
                </a:solidFill>
                <a:effectLst/>
              </a:rPr>
              <a:t>ДЕНЬ ЗЕМЛ</a:t>
            </a:r>
            <a:r>
              <a:rPr lang="uk-UA" sz="4800" b="1" i="1" dirty="0" smtClean="0">
                <a:solidFill>
                  <a:srgbClr val="002060"/>
                </a:solidFill>
                <a:effectLst/>
              </a:rPr>
              <a:t>І-2019</a:t>
            </a:r>
            <a:endParaRPr lang="ru-RU" sz="4800" b="1" i="1" dirty="0">
              <a:solidFill>
                <a:srgbClr val="00206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286000" y="4149080"/>
            <a:ext cx="6172200" cy="2225842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КОЖАНСЬКИЙ ЗЗСО І-ІІІ </a:t>
            </a:r>
            <a:r>
              <a:rPr lang="uk-UA" b="1" i="1" dirty="0" smtClean="0">
                <a:solidFill>
                  <a:srgbClr val="002060"/>
                </a:solidFill>
              </a:rPr>
              <a:t>СТУПЕНІВ</a:t>
            </a:r>
          </a:p>
          <a:p>
            <a:pPr algn="ctr"/>
            <a:r>
              <a:rPr lang="uk-UA" i="1" dirty="0" smtClean="0">
                <a:solidFill>
                  <a:srgbClr val="002060"/>
                </a:solidFill>
              </a:rPr>
              <a:t>11 клас</a:t>
            </a:r>
            <a:endParaRPr lang="uk-UA" b="1" i="1" dirty="0" smtClean="0">
              <a:solidFill>
                <a:srgbClr val="002060"/>
              </a:solidFill>
            </a:endParaRPr>
          </a:p>
          <a:p>
            <a:pPr algn="ctr"/>
            <a:r>
              <a:rPr lang="uk-UA" b="1" i="1" dirty="0" smtClean="0">
                <a:solidFill>
                  <a:srgbClr val="002060"/>
                </a:solidFill>
              </a:rPr>
              <a:t>(</a:t>
            </a:r>
            <a:r>
              <a:rPr lang="uk-UA" sz="1400" b="1" i="1" dirty="0" smtClean="0">
                <a:solidFill>
                  <a:srgbClr val="002060"/>
                </a:solidFill>
              </a:rPr>
              <a:t>ЗВІТ ПРО </a:t>
            </a:r>
            <a:r>
              <a:rPr lang="uk-UA" sz="1400" b="1" i="1" dirty="0" smtClean="0">
                <a:solidFill>
                  <a:srgbClr val="002060"/>
                </a:solidFill>
              </a:rPr>
              <a:t>ПРИРОДООХОРОННІ </a:t>
            </a:r>
            <a:r>
              <a:rPr lang="uk-UA" sz="1400" b="1" i="1" dirty="0" smtClean="0">
                <a:solidFill>
                  <a:srgbClr val="002060"/>
                </a:solidFill>
              </a:rPr>
              <a:t>ЗАХОДИ  ДО ДНЯ ЗЕМЛІ</a:t>
            </a:r>
            <a:r>
              <a:rPr lang="uk-UA" sz="1800" b="1" i="1" dirty="0" smtClean="0">
                <a:solidFill>
                  <a:srgbClr val="002060"/>
                </a:solidFill>
              </a:rPr>
              <a:t>)</a:t>
            </a:r>
          </a:p>
          <a:p>
            <a:pPr algn="ctr"/>
            <a:r>
              <a:rPr lang="uk-UA" i="1" dirty="0" smtClean="0">
                <a:solidFill>
                  <a:srgbClr val="002060"/>
                </a:solidFill>
              </a:rPr>
              <a:t>Класний керівник </a:t>
            </a:r>
            <a:r>
              <a:rPr lang="uk-UA" i="1" dirty="0" err="1" smtClean="0">
                <a:solidFill>
                  <a:srgbClr val="002060"/>
                </a:solidFill>
              </a:rPr>
              <a:t>Дзуєнко</a:t>
            </a:r>
            <a:r>
              <a:rPr lang="uk-UA" i="1" dirty="0" smtClean="0">
                <a:solidFill>
                  <a:srgbClr val="002060"/>
                </a:solidFill>
              </a:rPr>
              <a:t> Л. А.</a:t>
            </a:r>
            <a:endParaRPr lang="uk-UA" b="1" i="1" dirty="0" smtClean="0">
              <a:solidFill>
                <a:srgbClr val="002060"/>
              </a:solidFill>
            </a:endParaRPr>
          </a:p>
        </p:txBody>
      </p:sp>
      <p:pic>
        <p:nvPicPr>
          <p:cNvPr id="9" name="preview-image" descr="http://go1.imgsmail.ru/imgpreview?key=2ffeae930cfeb3aa&amp;mb=imgdb_preview_675"/>
          <p:cNvPicPr>
            <a:picLocks noGr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232248" cy="2160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ova_z_Lvova_Zmniti_Svt_na_Krashe_(mp3co.co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187624" y="11079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711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ДОПОМОГА У БЛАГОУСТРОЇ ПРИСАДИБНИХ ДІЛЯНОК ЛЮДЯМ ПОХИЛОГО ВІКУ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COMP\Desktop\Viber Images\IMG-f22374fb282e34afdc1fc9117ed0f61a-V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28800"/>
            <a:ext cx="3672408" cy="45365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COMP\Desktop\ДЕНЬ ЗЕМЛІ -2018\Viber Images\IMG-579b556fa986a636f6948aa9dfacb8fd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28800"/>
            <a:ext cx="3456384" cy="46085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380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8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ДЕРЕВ У ШКІЛЬНОМУ ПАРКУ</a:t>
            </a:r>
            <a:endParaRPr lang="ru-RU" sz="28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COMP\Desktop\земля\P4050794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205887" y="2072374"/>
            <a:ext cx="3908913" cy="3876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&amp;Pcy;&amp;ocy;&amp;khcy;&amp;ocy;&amp;zhcy;&amp;iecy;&amp;iecy; &amp;icy;&amp;zcy;&amp;ocy;&amp;bcy;&amp;rcy;&amp;acy;&amp;zhcy;&amp;iecy;&amp;ncy;&amp;icy;&amp;iecy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5588910"/>
            <a:ext cx="1728192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Объект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Давайте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боротись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чистоту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будем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наносити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шкоди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Посадимо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гайочки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Сади і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діброви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планети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легені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/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69556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ВИВЧЕННЯ НОВИХ ТЕРИТОРІЙ ТА ОБ‘ЄКТІВ ДЛЯ ОХОРОНИ</a:t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uk-UA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смт</a:t>
            </a: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Кожанка, </a:t>
            </a:r>
            <a:r>
              <a:rPr lang="uk-UA" sz="20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Коникова</a:t>
            </a: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гора – вивчення місць проростання квітів із Червоної книги України)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OMP\Desktop\земля\P312077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968168" y="1556793"/>
            <a:ext cx="3168353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земля\P3120771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220072" y="1484784"/>
            <a:ext cx="314695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COMP\Desktop\ДЕНЬ ЗЕМЛІ -2018\P31207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149080"/>
            <a:ext cx="3264233" cy="244827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4149080"/>
            <a:ext cx="39604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другом будь і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пам’ятай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нищ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нічого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квітку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все голубить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сонечко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ясне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2284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</a:rPr>
              <a:t>РІЧКА КАМ‘ЯНКА – МІСЦЕ ПРОЖИВАННЯ ЛЕБЕДІВ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C:\Users\COMP\Desktop\земля\P6240611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67544" y="2060848"/>
            <a:ext cx="3657600" cy="373789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uk-UA" sz="1600" b="1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uk-UA" sz="1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uk-UA" sz="1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УЧНІ ШКОЛИ ДОСЛІДИЛИ ТА ВИЗНАЧИЛИ МІСЦЯ ПРОЖИВАННЯ ЛЕБЕДІВ НА РІЧЦІ КАМ‘ЯНКА, ЯКА ПРОТІКАЄ ТЕРИТОРІЄЮ СЕЛИЩА</a:t>
            </a: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</a:rPr>
              <a:t>. </a:t>
            </a:r>
            <a:endParaRPr lang="ru-RU" sz="1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4929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200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ФОТОАКЦІЯ «ЛЮДИНО, ЗУПИНИСЬ</a:t>
            </a:r>
            <a: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!»</a:t>
            </a:r>
            <a:br>
              <a:rPr lang="uk-UA" sz="32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i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(ПІДГОТОВЛЕНА УЧНЯМИ НА ОСНОВІ МАТЕРІАЛІВ, ЗІБРАНИХ НА ТЕРИТОРІЇ СЕЛИЩА)</a:t>
            </a:r>
            <a:endParaRPr lang="ru-RU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Picture 2" descr="C:\Users\COMP\Desktop\виховна робата з класом\гурток\гурток, відходи\ФОТОГРАФІЇ СМІТТЯ ДЛЯ ГУРТКА\IMG_0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7630" y="2419104"/>
            <a:ext cx="2990390" cy="21638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6" name="Picture 4" descr="C:\Users\COMP\Desktop\виховна робата з класом\гурток\гурток, відходи\ФОТОГРАФІЇ СМІТТЯ ДЛЯ ГУРТКА\IMG_01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12776"/>
            <a:ext cx="2784309" cy="20882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" name="Picture 2" descr="C:\Users\COMP\Desktop\ман 2015\фото ман\PA1707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86777"/>
            <a:ext cx="2835146" cy="25352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sp>
        <p:nvSpPr>
          <p:cNvPr id="2" name="Прямоугольник 1"/>
          <p:cNvSpPr/>
          <p:nvPr/>
        </p:nvSpPr>
        <p:spPr>
          <a:xfrm rot="10800000" flipV="1">
            <a:off x="5652119" y="4301153"/>
            <a:ext cx="29283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цім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Тому на все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запам’ятай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довкіллі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сміти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рідний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край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заквітчай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xmlns="" val="120643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000" b="1" i="1" dirty="0" smtClean="0">
                <a:solidFill>
                  <a:schemeClr val="accent1">
                    <a:lumMod val="75000"/>
                  </a:schemeClr>
                </a:solidFill>
              </a:rPr>
              <a:t>ДЛЯ ЖИТЕЛІВ СЕЛИЩА ВИГОТОВЛЕНО І РОЗМІЩЕНО ДЛЯ ОЗНАЙОМЛЕННЯ ЛИСТІВКИ, ЩО РОЗКРИВАЮТЬ НЕГАТИВНУ СУТНІСТЬ ВИКОРИСТАННЯ ПОЛІЕТИЛЕНОВИХ ПАКЕТІВ</a:t>
            </a:r>
            <a:endParaRPr lang="ru-RU" sz="20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COMP\Desktop\земля\P4100083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1957575"/>
            <a:ext cx="3657600" cy="38572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виживає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невже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помічає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той кошмар,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створило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отруїло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прийшла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пора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поміркувати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людству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мудрішим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стати... </a:t>
            </a:r>
          </a:p>
        </p:txBody>
      </p:sp>
    </p:spTree>
    <p:extLst>
      <p:ext uri="{BB962C8B-B14F-4D97-AF65-F5344CB8AC3E}">
        <p14:creationId xmlns:p14="http://schemas.microsoft.com/office/powerpoint/2010/main" xmlns="" val="338267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0" y="0"/>
            <a:ext cx="9144000" cy="68580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sz="2100" b="1" i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ШАНОВНІ МЕШКАНЦІ!</a:t>
            </a:r>
            <a:endParaRPr lang="ru-RU" sz="21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1800" b="1" i="1" dirty="0"/>
              <a:t> </a:t>
            </a:r>
            <a:endParaRPr lang="ru-RU" sz="1800" dirty="0"/>
          </a:p>
          <a:p>
            <a:pPr marL="0" indent="0" algn="just">
              <a:buNone/>
            </a:pPr>
            <a:r>
              <a:rPr lang="uk-UA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із елементів негативного впливу на навколишнє середовище є об'єкт, без якого сучасна людина не уявляє свого повсякденного життя – це поліетиленовий пакет. Та життя їхнє недовге. Після кількох хвилин використання люди їх викидають і забруднюють навколишнє середовище на кілька століть</a:t>
            </a: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9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Пластик у </a:t>
            </a:r>
            <a:r>
              <a:rPr lang="ru-RU" sz="19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природних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9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9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розкладається</a:t>
            </a:r>
            <a:r>
              <a:rPr lang="ru-RU" sz="19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9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Ефективного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дешевого способу </a:t>
            </a:r>
            <a:r>
              <a:rPr lang="ru-RU" sz="19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утилізації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таких </a:t>
            </a:r>
            <a:r>
              <a:rPr lang="ru-RU" sz="19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пакунків</a:t>
            </a:r>
            <a:r>
              <a:rPr lang="ru-RU" sz="19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нема</a:t>
            </a:r>
            <a:r>
              <a:rPr lang="uk-UA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</a:t>
            </a:r>
            <a:r>
              <a:rPr lang="ru-RU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Під час розкладу, спалювання, вони виділяють надзвичайно шкідливі діоксинові сполуки, які шкодять здоров’ю </a:t>
            </a:r>
            <a:r>
              <a:rPr lang="uk-UA" sz="1900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людини.Близько</a:t>
            </a:r>
            <a:r>
              <a:rPr lang="uk-UA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90% виробленої коли-небудь пластмаси існує і досі. Більше 100 млн. тон поліетилену щорічно викидається на поверхню нашої планети, 10 з яких потрапляє в Світовий океан створюючи сміттєві острови. За даними спеціалістів  щорічно від пластику гине мільйон птахів, 100 тисяч морських ссавців та незліченна кількість риби. Розклад поліетилену складає більш ніж 200 років, а від знищення виділяються токсичні речовини.  Утилізація поліетилену – дорого,  а знищення шляхом спалювання чи закопування – </a:t>
            </a:r>
            <a:r>
              <a:rPr lang="uk-UA" sz="19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небезпечно.  Ви </a:t>
            </a:r>
            <a:r>
              <a:rPr lang="uk-UA" sz="19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можете і повинні допомогти вирішити проблему відходів поліетиленових пакетів  в нашому селищі, починаючи з вашого особистого внеску у запобігання утворенню відходів. </a:t>
            </a:r>
            <a:endParaRPr lang="uk-UA" sz="19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sz="21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sz="21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звертаємось до вас із проханням:</a:t>
            </a:r>
            <a:endParaRPr lang="ru-RU" sz="21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не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купувати продуктів із надмірною кількістю упаковки;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використовувати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повторно пакувальні матеріали (коли це можливо);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купувати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 без упаковки (наприклад, фрукти та овочі);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пакування використовувати тару, що придатна для повторного використання;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для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перенесення продуктів користуватися господарськими сумками та кошиками; 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None/>
            </a:pPr>
            <a:r>
              <a:rPr lang="uk-UA" sz="19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віддавати 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 упаковці, виготовленій з </a:t>
            </a:r>
            <a:r>
              <a:rPr lang="uk-UA" sz="19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вторинно</a:t>
            </a: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перероблених та екологічно безпечних матеріалів. 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Приділіть належну увагу вихованню в дітях та інших членах вашої сім'ї свідомого культурного відношення до побутових відходів.  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uk-UA" sz="19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9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 descr="Ні - поліетилену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501008"/>
            <a:ext cx="904875" cy="9048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47361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"/>
          </p:nvPr>
        </p:nvSpPr>
        <p:spPr>
          <a:xfrm>
            <a:off x="699247" y="1484785"/>
            <a:ext cx="7745505" cy="4641378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	</a:t>
            </a:r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 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 дуже добре знаємо, як поводитись, щоб не нанести збитку природі, і багато говоримо про її захист. Але треба кожному почати з себе, душею відчути єдність з природою: бути обережним в лісі, щоб не зламати гілку, бо дереву боляче, воно живе; не залишати після себе сміття, бо землі неприємно переносити таку неповагу до себе; обережно поводитись з вогнем, бо він може знищити цілі лісові масиви, поля. Людина виділяється з природи своїм розумом, щирим серцем. Тож збережімо кожне гніздечко, не дозволяймо вбивати птахів і тварин. Станьмо розумними господарями на своїй землі і пам’ятаймо, що екологічне забруднення, як ланцюгова реакція, може призвести до екологічної катастрофи.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 descr="День Землі в 2018 році: звичаї, прикмети і традиції святкуванн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71841"/>
            <a:ext cx="1885950" cy="18859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&amp;Pcy;&amp;ocy;&amp;khcy;&amp;ocy;&amp;zhcy;&amp;iecy;&amp;iecy; &amp;icy;&amp;zcy;&amp;ocy;&amp;bcy;&amp;rcy;&amp;acy;&amp;zhcy;&amp;iecy;&amp;ncy;&amp;icy;&amp;iecy;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633864"/>
            <a:ext cx="1728192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64336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3600" b="1" i="1" dirty="0" smtClean="0">
                <a:solidFill>
                  <a:srgbClr val="00B050"/>
                </a:solidFill>
              </a:rPr>
              <a:t>НАШІ ПОБАЖАННЯ ЛЮДЯМ У ДЕНЬ ЗЕМЛІ</a:t>
            </a:r>
            <a:endParaRPr lang="ru-RU" sz="3600" b="1" i="1" dirty="0">
              <a:solidFill>
                <a:srgbClr val="00B050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Насаджувати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дерева,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кущі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дворах, у парках, на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пустирях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джерельця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струмочки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засмічувати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брудом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смітити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дворах і на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вулицях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висипати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сміття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берегах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річок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ставків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Обсаджувати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береги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водойм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вербами, тому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верба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очищає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воду.</a:t>
            </a:r>
          </a:p>
          <a:p>
            <a:pPr lvl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ламати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дерев.</a:t>
            </a:r>
          </a:p>
          <a:p>
            <a:pPr lvl="0"/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нищити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лісові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насадження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Поводитися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природі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b="1" i="1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людина-господар</a:t>
            </a:r>
            <a:r>
              <a:rPr lang="ru-RU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pic>
        <p:nvPicPr>
          <p:cNvPr id="4" name="Рисунок 3" descr="День Землі в 2018 році: звичаї, прикмети і традиції святкування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581128"/>
            <a:ext cx="1908212" cy="1800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1917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548680"/>
            <a:ext cx="7467600" cy="108012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ЗРОБИМО УКРАЇНУ ЧИСТОЮ!</a:t>
            </a:r>
            <a: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Прости нас, Земле, нас – людей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століття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Яке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надбало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стільки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лиходій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Прости нам, Земле,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спалені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ліси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Прости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ґрунти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збіднілі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й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неродючі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атом той,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вирвався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 волю,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Перевернув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людську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нелегку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долю.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Прости нас, Земле, все-таки, прости,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голова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всьому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живому –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Можливо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розум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людства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не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засне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він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проснеться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і тебе спасе.</a:t>
            </a:r>
          </a:p>
          <a:p>
            <a:endParaRPr lang="ru-RU" dirty="0"/>
          </a:p>
        </p:txBody>
      </p:sp>
      <p:pic>
        <p:nvPicPr>
          <p:cNvPr id="5" name="preview-image" descr="http://go1.imgsmail.ru/imgpreview?key=2ffeae930cfeb3aa&amp;mb=imgdb_preview_675"/>
          <p:cNvPicPr>
            <a:picLocks noGr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272" y="4725144"/>
            <a:ext cx="1770339" cy="1628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7205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8490" y="188640"/>
            <a:ext cx="7756263" cy="1435766"/>
          </a:xfrm>
        </p:spPr>
        <p:txBody>
          <a:bodyPr>
            <a:normAutofit fontScale="90000"/>
          </a:bodyPr>
          <a:lstStyle/>
          <a:p>
            <a:pPr algn="r"/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День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день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</a:t>
            </a:r>
            <a:b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нашою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планетою,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відповідальності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людьми,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населяють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перед самою природою,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частиною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ми </a:t>
            </a:r>
            <a:r>
              <a:rPr lang="ru-RU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є.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П</a:t>
            </a:r>
            <a:r>
              <a:rPr lang="ru-RU" sz="2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Капіца</a:t>
            </a:r>
            <a: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Очистимо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Землю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бруду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скверни,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Посіємо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зерна!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буде планета красива й зелена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добра і для тебе й для мене! </a:t>
            </a:r>
          </a:p>
          <a:p>
            <a:pPr algn="ctr"/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COMP\Desktop\земля\P4110088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802832" y="1957544"/>
            <a:ext cx="3657600" cy="360033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review-image" descr="http://go1.imgsmail.ru/imgpreview?key=2ffeae930cfeb3aa&amp;mb=imgdb_preview_675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395536" y="404664"/>
            <a:ext cx="1425351" cy="12241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5508104" y="5557882"/>
            <a:ext cx="29523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НАШЕ РІДНЕ СЕЛИЩЕ - КОЖАНКА</a:t>
            </a:r>
            <a:endParaRPr lang="ru-RU" sz="1600" b="1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2880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90040" y="764705"/>
            <a:ext cx="7754713" cy="1512168"/>
          </a:xfrm>
        </p:spPr>
        <p:txBody>
          <a:bodyPr>
            <a:normAutofit/>
          </a:bodyPr>
          <a:lstStyle/>
          <a:p>
            <a:pPr algn="ctr"/>
            <a:r>
              <a:rPr lang="uk-UA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COMP\Desktop\земля\P312077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5040560" cy="403244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7370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ПРИРОДА НАМ – ЯК РІДНИЙ ДІМ, ВОНА УСІМ  - ЯК МАТИ, ЩОБ ЛАД ЗАВЖДИ БУВ В ДОМІ ТІМ, ПРО ЦЕ НАМ ТРЕБА ДБАТИ.</a:t>
            </a:r>
            <a:endParaRPr lang="ru-RU" sz="2400" dirty="0"/>
          </a:p>
        </p:txBody>
      </p:sp>
      <p:pic>
        <p:nvPicPr>
          <p:cNvPr id="8" name="Объект 16" descr="yzobrazhenye1_0.jpg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2480326"/>
            <a:ext cx="3657600" cy="3649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5026" y="2204864"/>
            <a:ext cx="3799728" cy="39124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b="1" i="1" dirty="0" smtClean="0">
                <a:solidFill>
                  <a:srgbClr val="024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школи із року в рік беруть активну участь у </a:t>
            </a:r>
          </a:p>
          <a:p>
            <a:pPr marL="0" indent="0" algn="just">
              <a:buNone/>
            </a:pPr>
            <a:r>
              <a:rPr lang="uk-UA" b="1" i="1" dirty="0" smtClean="0">
                <a:solidFill>
                  <a:srgbClr val="024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природоохоронних заходах.</a:t>
            </a:r>
          </a:p>
          <a:p>
            <a:pPr marL="0" indent="0">
              <a:buNone/>
            </a:pPr>
            <a:endParaRPr lang="uk-UA" b="1" i="1" dirty="0" smtClean="0">
              <a:solidFill>
                <a:srgbClr val="0244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гуртом так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про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подбати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щедра і чиста земля до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снаги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поглянь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гарно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навкруги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076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ожна </a:t>
            </a:r>
            <a:r>
              <a:rPr lang="uk-UA" sz="24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людина може задуматися над тим, що він може зробити у вирішенні екологічних проблем, поборовши в собі </a:t>
            </a:r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байдужість…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C:\Users\COMP\Desktop\DCIM\P80404-13574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052736"/>
            <a:ext cx="3292664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OMP\Desktop\ДЕНЬ ЗЕМЛІ -2018\Viber Images\IMG-2a3c72ff407340f5cf8274c2b790fa49-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07" y="3717032"/>
            <a:ext cx="3353952" cy="280349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review-image" descr="http://go1.imgsmail.ru/imgpreview?key=2ffeae930cfeb3aa&amp;mb=imgdb_preview_675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4942" y="4653136"/>
            <a:ext cx="1626323" cy="148478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755576" y="1844824"/>
            <a:ext cx="47525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Очистимо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Землю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бруду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скверни,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Посіємо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доброти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квітів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зерна!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Хай буде планета красива й зелена</a:t>
            </a:r>
            <a:b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b="1" i="1" dirty="0" err="1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щастя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добра і для тебе й для мене! </a:t>
            </a:r>
            <a:endParaRPr lang="ru-RU" b="1" i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990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sz="2400" b="1" i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ПРИРОДА НАМ – ЯК РІДНИЙ ДІМ, ВОНА УСІМ  - ЯК МАТИ, ЩОБ ЛАД ЗАВЖДИ БУВ В ДОМІ ТІМ, ПРО ЦЕ НАМ ТРЕБА ДБАТИ.</a:t>
            </a:r>
            <a:endParaRPr lang="ru-RU" sz="2400" dirty="0"/>
          </a:p>
        </p:txBody>
      </p:sp>
      <p:pic>
        <p:nvPicPr>
          <p:cNvPr id="8" name="Объект 16" descr="yzobrazhenye1_0.jpg"/>
          <p:cNvPicPr>
            <a:picLocks noGrp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" y="2480326"/>
            <a:ext cx="3657600" cy="36499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Объект 6"/>
          <p:cNvSpPr>
            <a:spLocks noGrp="1"/>
          </p:cNvSpPr>
          <p:nvPr>
            <p:ph sz="quarter" idx="4"/>
          </p:nvPr>
        </p:nvSpPr>
        <p:spPr>
          <a:xfrm>
            <a:off x="4645026" y="2204864"/>
            <a:ext cx="3799728" cy="3912472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uk-UA" b="1" i="1" dirty="0" smtClean="0">
                <a:solidFill>
                  <a:srgbClr val="024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Учні школи із року в рік беруть активну участь у </a:t>
            </a:r>
          </a:p>
          <a:p>
            <a:pPr marL="0" indent="0" algn="just">
              <a:buNone/>
            </a:pPr>
            <a:r>
              <a:rPr lang="uk-UA" b="1" i="1" dirty="0" smtClean="0">
                <a:solidFill>
                  <a:srgbClr val="0244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природоохоронних заходах.</a:t>
            </a:r>
          </a:p>
          <a:p>
            <a:pPr marL="0" indent="0">
              <a:buNone/>
            </a:pPr>
            <a:endParaRPr lang="uk-UA" b="1" i="1" dirty="0" smtClean="0">
              <a:solidFill>
                <a:srgbClr val="0244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uk-U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зробити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гуртом так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багато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І про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здорове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довкілля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подбати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Нам щедра і чиста земля до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снаги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тільки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поглянь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гарно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як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навкруги</a:t>
            </a:r>
            <a:r>
              <a:rPr lang="ru-RU" b="1" i="1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b="1" i="1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84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quarter" idx="4294967295"/>
          </p:nvPr>
        </p:nvSpPr>
        <p:spPr>
          <a:xfrm>
            <a:off x="4932040" y="1773238"/>
            <a:ext cx="3888432" cy="4343400"/>
          </a:xfrm>
        </p:spPr>
        <p:txBody>
          <a:bodyPr>
            <a:normAutofit fontScale="85000" lnSpcReduction="10000"/>
          </a:bodyPr>
          <a:lstStyle/>
          <a:p>
            <a:pPr marL="82296" indent="0" algn="ctr">
              <a:buNone/>
            </a:pP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Колись відомий французький письменник Антуан де </a:t>
            </a:r>
            <a:r>
              <a:rPr lang="uk-UA" b="1" i="1" dirty="0" err="1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Сент-</a:t>
            </a:r>
            <a:r>
              <a:rPr lang="uk-UA" b="1" i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Екзюпері призвав людей робити так: встав зранку, вмився, зібрався, прибрався  - і відразу ж прибери свою планету. Кожний з нас повинен розуміти, що, якщо ми будемо лише багато говорити й призивати охороняти природу, більших результатів не досягнемо. Насамперед потрібно змінити відношення кожної людини до навколишнього світу.</a:t>
            </a:r>
            <a:endParaRPr lang="ru-RU" b="1" i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Picture 3" descr="C:\Users\COMP\Desktop\земля\P4050801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56043"/>
            <a:ext cx="4684174" cy="482443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&amp;Kcy;&amp;acy;&amp;rcy;&amp;tcy;&amp;icy;&amp;ncy;&amp;kcy;&amp;icy; &amp;pcy;&amp;ocy; &amp;zcy;&amp;acy;&amp;pcy;&amp;rcy;&amp;ocy;&amp;scy;&amp;ucy; &amp;dcy;&amp;iecy;&amp;ncy;&amp;softcy; &amp;zcy;&amp;iecy;&amp;mcy;&amp;lcy;&amp;iukcy; 20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62136"/>
            <a:ext cx="2295525" cy="1746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90044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b="1" i="1" dirty="0" smtClean="0">
                <a:solidFill>
                  <a:schemeClr val="accent1">
                    <a:lumMod val="75000"/>
                  </a:schemeClr>
                </a:solidFill>
              </a:rPr>
              <a:t>НАШІ СПРАВИ</a:t>
            </a:r>
            <a:endParaRPr lang="ru-RU" sz="4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6" name="Picture 2" descr="C:\Users\COMP\Desktop\100OLYMP\P4050075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37676"/>
            <a:ext cx="3072342" cy="23042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P\Desktop\100OLYMP\P4050077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3836194"/>
            <a:ext cx="3787249" cy="284043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100OLYMP\P405008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132290"/>
            <a:ext cx="3257738" cy="23540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MP\Desktop\100OLYMP\P405007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50646"/>
            <a:ext cx="3800191" cy="28501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47864" y="2276872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b="1" i="1" dirty="0" smtClean="0">
                <a:solidFill>
                  <a:schemeClr val="accent1">
                    <a:lumMod val="75000"/>
                  </a:schemeClr>
                </a:solidFill>
              </a:rPr>
              <a:t>БЛАГОУСТРІЙ ТЕРИТОРІЇ, ПРИЛЕГЛОЇ ДО ШКОЛИ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09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\Desktop\земля\P413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164" y="289334"/>
            <a:ext cx="4345607" cy="305493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P\Desktop\земля\P41301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21195" y="3344267"/>
            <a:ext cx="4255261" cy="33501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земля\P41301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1959" y="260648"/>
            <a:ext cx="3960481" cy="30836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MP\Desktop\земля\P41301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5" y="3453366"/>
            <a:ext cx="4321346" cy="324101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08188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OMP\Desktop\media\Viber Images\IMG-3a3a34ad2e2b2de8d46346ac3b71f21f-V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61380"/>
            <a:ext cx="3803650" cy="311308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COMP\Desktop\media\Viber Images\IMG-41b320a11d3319c3b5e429f48f0bfa1c-V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33253"/>
            <a:ext cx="3803650" cy="355441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COMP\Desktop\media\Viber Images\IMG-7a2d96696cda98207f4c4c821583ab49-V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99392"/>
            <a:ext cx="3520836" cy="31792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COMP\Desktop\media\Viber Images\IMG-44d12f55dfefe23c8f99aeee69256e81-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207535"/>
            <a:ext cx="3779912" cy="36318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47864" y="1844824"/>
            <a:ext cx="20162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Очищення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</a:t>
            </a:r>
            <a:r>
              <a:rPr lang="uk-UA" sz="2400" b="1" i="1" dirty="0" err="1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ії</a:t>
            </a:r>
            <a:endParaRPr lang="uk-UA" sz="2400" b="1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uk-UA" sz="2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селища від побутового сміття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096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344</TotalTime>
  <Words>432</Words>
  <Application>Microsoft Office PowerPoint</Application>
  <PresentationFormat>Экран (4:3)</PresentationFormat>
  <Paragraphs>68</Paragraphs>
  <Slides>20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Эркер</vt:lpstr>
      <vt:lpstr>ДЕНЬ ЗЕМЛІ-2019</vt:lpstr>
      <vt:lpstr>... День Землі - це день відповідальності перед нашою планетою, відповідальності перед людьми, які її населяють, перед самою природою, частиною якої ми є. С. П. Капіца </vt:lpstr>
      <vt:lpstr>ПРИРОДА НАМ – ЯК РІДНИЙ ДІМ, ВОНА УСІМ  - ЯК МАТИ, ЩОБ ЛАД ЗАВЖДИ БУВ В ДОМІ ТІМ, ПРО ЦЕ НАМ ТРЕБА ДБАТИ.</vt:lpstr>
      <vt:lpstr>Кожна людина може задуматися над тим, що він може зробити у вирішенні екологічних проблем, поборовши в собі байдужість…</vt:lpstr>
      <vt:lpstr>ПРИРОДА НАМ – ЯК РІДНИЙ ДІМ, ВОНА УСІМ  - ЯК МАТИ, ЩОБ ЛАД ЗАВЖДИ БУВ В ДОМІ ТІМ, ПРО ЦЕ НАМ ТРЕБА ДБАТИ.</vt:lpstr>
      <vt:lpstr>Слайд 6</vt:lpstr>
      <vt:lpstr>НАШІ СПРАВИ</vt:lpstr>
      <vt:lpstr>Слайд 8</vt:lpstr>
      <vt:lpstr>Слайд 9</vt:lpstr>
      <vt:lpstr>ДОПОМОГА У БЛАГОУСТРОЇ ПРИСАДИБНИХ ДІЛЯНОК ЛЮДЯМ ПОХИЛОГО ВІКУ</vt:lpstr>
      <vt:lpstr>ПОСАДКА ДЕРЕВ У ШКІЛЬНОМУ ПАРКУ</vt:lpstr>
      <vt:lpstr>ВИВЧЕННЯ НОВИХ ТЕРИТОРІЙ ТА ОБ‘ЄКТІВ ДЛЯ ОХОРОНИ (смт. Кожанка, Коникова гора – вивчення місць проростання квітів із Червоної книги України)</vt:lpstr>
      <vt:lpstr>РІЧКА КАМ‘ЯНКА – МІСЦЕ ПРОЖИВАННЯ ЛЕБЕДІВ</vt:lpstr>
      <vt:lpstr>ФОТОАКЦІЯ «ЛЮДИНО, ЗУПИНИСЬ!» (ПІДГОТОВЛЕНА УЧНЯМИ НА ОСНОВІ МАТЕРІАЛІВ, ЗІБРАНИХ НА ТЕРИТОРІЇ СЕЛИЩА)</vt:lpstr>
      <vt:lpstr>ДЛЯ ЖИТЕЛІВ СЕЛИЩА ВИГОТОВЛЕНО І РОЗМІЩЕНО ДЛЯ ОЗНАЙОМЛЕННЯ ЛИСТІВКИ, ЩО РОЗКРИВАЮТЬ НЕГАТИВНУ СУТНІСТЬ ВИКОРИСТАННЯ ПОЛІЕТИЛЕНОВИХ ПАКЕТІВ</vt:lpstr>
      <vt:lpstr>Слайд 16</vt:lpstr>
      <vt:lpstr>Слайд 17</vt:lpstr>
      <vt:lpstr>НАШІ ПОБАЖАННЯ ЛЮДЯМ У ДЕНЬ ЗЕМЛІ</vt:lpstr>
      <vt:lpstr>ЗРОБИМО УКРАЇНУ ЧИСТОЮ! </vt:lpstr>
      <vt:lpstr>ДЯКУЄМО ЗА УВАГУ!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НАШ КЛАС - 7</dc:title>
  <dc:creator>COMP</dc:creator>
  <cp:lastModifiedBy>шкл</cp:lastModifiedBy>
  <cp:revision>86</cp:revision>
  <dcterms:created xsi:type="dcterms:W3CDTF">2015-08-30T16:42:14Z</dcterms:created>
  <dcterms:modified xsi:type="dcterms:W3CDTF">2019-04-04T09:54:26Z</dcterms:modified>
</cp:coreProperties>
</file>