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AD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F7D20-3A22-4BA3-9627-BC6F7DC86F4D}" type="datetimeFigureOut">
              <a:rPr lang="uk-UA" smtClean="0"/>
              <a:t>30.08.2019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773D5-CF5C-4D06-945D-0AF8016C9AE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00171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F7D20-3A22-4BA3-9627-BC6F7DC86F4D}" type="datetimeFigureOut">
              <a:rPr lang="uk-UA" smtClean="0"/>
              <a:t>30.08.2019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773D5-CF5C-4D06-945D-0AF8016C9AE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3322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F7D20-3A22-4BA3-9627-BC6F7DC86F4D}" type="datetimeFigureOut">
              <a:rPr lang="uk-UA" smtClean="0"/>
              <a:t>30.08.2019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773D5-CF5C-4D06-945D-0AF8016C9AE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04082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F7D20-3A22-4BA3-9627-BC6F7DC86F4D}" type="datetimeFigureOut">
              <a:rPr lang="uk-UA" smtClean="0"/>
              <a:t>30.08.2019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773D5-CF5C-4D06-945D-0AF8016C9AE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0361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F7D20-3A22-4BA3-9627-BC6F7DC86F4D}" type="datetimeFigureOut">
              <a:rPr lang="uk-UA" smtClean="0"/>
              <a:t>30.08.2019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773D5-CF5C-4D06-945D-0AF8016C9AE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3451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F7D20-3A22-4BA3-9627-BC6F7DC86F4D}" type="datetimeFigureOut">
              <a:rPr lang="uk-UA" smtClean="0"/>
              <a:t>30.08.2019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773D5-CF5C-4D06-945D-0AF8016C9AE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19598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F7D20-3A22-4BA3-9627-BC6F7DC86F4D}" type="datetimeFigureOut">
              <a:rPr lang="uk-UA" smtClean="0"/>
              <a:t>30.08.2019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773D5-CF5C-4D06-945D-0AF8016C9AE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3687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F7D20-3A22-4BA3-9627-BC6F7DC86F4D}" type="datetimeFigureOut">
              <a:rPr lang="uk-UA" smtClean="0"/>
              <a:t>30.08.2019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773D5-CF5C-4D06-945D-0AF8016C9AE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4727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F7D20-3A22-4BA3-9627-BC6F7DC86F4D}" type="datetimeFigureOut">
              <a:rPr lang="uk-UA" smtClean="0"/>
              <a:t>30.08.2019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773D5-CF5C-4D06-945D-0AF8016C9AE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88816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F7D20-3A22-4BA3-9627-BC6F7DC86F4D}" type="datetimeFigureOut">
              <a:rPr lang="uk-UA" smtClean="0"/>
              <a:t>30.08.2019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773D5-CF5C-4D06-945D-0AF8016C9AE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6272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F7D20-3A22-4BA3-9627-BC6F7DC86F4D}" type="datetimeFigureOut">
              <a:rPr lang="uk-UA" smtClean="0"/>
              <a:t>30.08.2019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773D5-CF5C-4D06-945D-0AF8016C9AE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86454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F7D20-3A22-4BA3-9627-BC6F7DC86F4D}" type="datetimeFigureOut">
              <a:rPr lang="uk-UA" smtClean="0"/>
              <a:t>30.08.2019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773D5-CF5C-4D06-945D-0AF8016C9AE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17141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8188" y="4288257"/>
            <a:ext cx="8341743" cy="1094626"/>
          </a:xfrm>
        </p:spPr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Заголовок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8189" y="5822829"/>
            <a:ext cx="8341743" cy="638356"/>
          </a:xfrm>
        </p:spPr>
        <p:txBody>
          <a:bodyPr/>
          <a:lstStyle/>
          <a:p>
            <a:r>
              <a:rPr lang="uk-UA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підзаголовок</a:t>
            </a:r>
            <a:endParaRPr lang="uk-UA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46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6875" y="365127"/>
            <a:ext cx="7297948" cy="747682"/>
          </a:xfrm>
        </p:spPr>
        <p:txBody>
          <a:bodyPr/>
          <a:lstStyle/>
          <a:p>
            <a:pPr algn="r"/>
            <a:r>
              <a:rPr lang="uk-UA" dirty="0">
                <a:solidFill>
                  <a:schemeClr val="accent6">
                    <a:lumMod val="50000"/>
                  </a:schemeClr>
                </a:solidFill>
              </a:rPr>
              <a:t>Заголовок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276845"/>
            <a:ext cx="3868340" cy="823912"/>
          </a:xfrm>
        </p:spPr>
        <p:txBody>
          <a:bodyPr/>
          <a:lstStyle/>
          <a:p>
            <a:r>
              <a:rPr lang="uk-U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підзаголовок</a:t>
            </a:r>
          </a:p>
          <a:p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8874" y="1935731"/>
            <a:ext cx="3999308" cy="4439190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276845"/>
            <a:ext cx="3887391" cy="823912"/>
          </a:xfrm>
        </p:spPr>
        <p:txBody>
          <a:bodyPr/>
          <a:lstStyle/>
          <a:p>
            <a:r>
              <a:rPr lang="uk-UA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підзаголовок</a:t>
            </a:r>
          </a:p>
          <a:p>
            <a:endParaRPr lang="uk-UA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96287" y="1935731"/>
            <a:ext cx="3851222" cy="4439190"/>
          </a:xfr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3461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5057" y="365126"/>
            <a:ext cx="8479766" cy="773561"/>
          </a:xfrm>
        </p:spPr>
        <p:txBody>
          <a:bodyPr/>
          <a:lstStyle/>
          <a:p>
            <a:r>
              <a:rPr lang="uk-UA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Заголовок</a:t>
            </a:r>
            <a:endParaRPr lang="uk-UA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51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6</Words>
  <Application>Microsoft Office PowerPoint</Application>
  <PresentationFormat>Экран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Заголовок</vt:lpstr>
      <vt:lpstr>Заголовок</vt:lpstr>
      <vt:lpstr>Заголовок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</dc:title>
  <dc:creator>Володимир Граціанський</dc:creator>
  <cp:lastModifiedBy>Володимир Граціанський</cp:lastModifiedBy>
  <cp:revision>1</cp:revision>
  <dcterms:created xsi:type="dcterms:W3CDTF">2019-08-30T03:54:54Z</dcterms:created>
  <dcterms:modified xsi:type="dcterms:W3CDTF">2019-08-30T04:02:51Z</dcterms:modified>
</cp:coreProperties>
</file>