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017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332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408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03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45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959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68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2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8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272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64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7D20-3A22-4BA3-9627-BC6F7DC86F4D}" type="datetimeFigureOut">
              <a:rPr lang="uk-UA" smtClean="0"/>
              <a:t>30.08.2019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73D5-CF5C-4D06-945D-0AF8016C9A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714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188" y="4288257"/>
            <a:ext cx="8341743" cy="1094626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Заголовок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189" y="5822829"/>
            <a:ext cx="8341743" cy="638356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підзаголовок</a:t>
            </a:r>
            <a:endParaRPr lang="uk-U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875" y="365127"/>
            <a:ext cx="7297948" cy="747682"/>
          </a:xfrm>
        </p:spPr>
        <p:txBody>
          <a:bodyPr/>
          <a:lstStyle/>
          <a:p>
            <a:pPr algn="r"/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76845"/>
            <a:ext cx="3868340" cy="823912"/>
          </a:xfrm>
        </p:spPr>
        <p:txBody>
          <a:bodyPr/>
          <a:lstStyle/>
          <a:p>
            <a:r>
              <a:rPr lang="uk-U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підзаголовок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8874" y="1935731"/>
            <a:ext cx="3999308" cy="443919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76845"/>
            <a:ext cx="3887391" cy="823912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підзаголовок</a:t>
            </a:r>
          </a:p>
          <a:p>
            <a:endParaRPr lang="uk-U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96287" y="1935731"/>
            <a:ext cx="3851222" cy="4439190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46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57" y="365126"/>
            <a:ext cx="8479766" cy="773561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Заголовок</a:t>
            </a:r>
            <a:endParaRPr lang="uk-UA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Заголовок</vt:lpstr>
      <vt:lpstr>Заголовок</vt:lpstr>
      <vt:lpstr>Заголовок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Володимир Граціанський</dc:creator>
  <cp:lastModifiedBy>Володимир Граціанський</cp:lastModifiedBy>
  <cp:revision>1</cp:revision>
  <dcterms:created xsi:type="dcterms:W3CDTF">2019-08-30T03:54:54Z</dcterms:created>
  <dcterms:modified xsi:type="dcterms:W3CDTF">2019-08-30T04:02:51Z</dcterms:modified>
</cp:coreProperties>
</file>