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82" r:id="rId3"/>
    <p:sldId id="281" r:id="rId4"/>
    <p:sldId id="271" r:id="rId5"/>
    <p:sldId id="286" r:id="rId6"/>
    <p:sldId id="283" r:id="rId7"/>
    <p:sldId id="284" r:id="rId8"/>
    <p:sldId id="285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AD17D1-4C6B-4EC1-B86E-9ACD7E94799D}" type="datetime1">
              <a:rPr lang="ru-RU" smtClean="0"/>
              <a:t>03.06.2018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85A0-EA14-4162-A8D8-09711B3494A2}" type="datetime1">
              <a:rPr lang="ru-RU" smtClean="0"/>
              <a:pPr/>
              <a:t>03.06.2018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4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трые ракушки крупным план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12" name="Полилиния 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5C8AE6-2634-46EB-A793-A3A675D2404A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8868C-737D-4D65-8430-08650E7B77AF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40994-A3FD-4518-8018-AB955A2BC820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37B5A-1E01-43B1-A4A6-24BDB850A41C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800510-429E-4257-B35E-3112FFA9D7F9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FDD4F-EE51-4395-8A42-8A38107C2977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EC4CE-9ACC-4BD6-BF6F-4876BDD4E7CC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FA656-9B74-4782-B818-945FA3C8485B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BD438-94F3-4543-BE2B-4F062CD15BB1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C0895-3D34-4C6A-81FC-0E17E0BE2DB1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2A192B3-86A2-4DBD-B2E8-ECF77A8CF8C2}" type="datetime1">
              <a:rPr lang="ru-RU" noProof="0" smtClean="0"/>
              <a:t>03.06.2018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98701"/>
            <a:ext cx="12357100" cy="4673599"/>
          </a:xfrm>
        </p:spPr>
        <p:txBody>
          <a:bodyPr rtlCol="0">
            <a:noAutofit/>
          </a:bodyPr>
          <a:lstStyle/>
          <a:p>
            <a:pPr algn="ctr" rtl="0"/>
            <a:r>
              <a:rPr lang="ru-RU" sz="7200" b="1" i="1" dirty="0" smtClean="0">
                <a:solidFill>
                  <a:srgbClr val="7030A0"/>
                </a:solidFill>
              </a:rPr>
              <a:t/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err="1" smtClean="0">
                <a:solidFill>
                  <a:srgbClr val="7030A0"/>
                </a:solidFill>
              </a:rPr>
              <a:t>Тиждень</a:t>
            </a:r>
            <a:r>
              <a:rPr lang="ru-RU" sz="7200" b="1" i="1" dirty="0" smtClean="0">
                <a:solidFill>
                  <a:srgbClr val="7030A0"/>
                </a:solidFill>
              </a:rPr>
              <a:t> </a:t>
            </a:r>
            <a:r>
              <a:rPr lang="ru-RU" sz="7200" b="1" i="1" dirty="0" err="1" smtClean="0">
                <a:solidFill>
                  <a:srgbClr val="7030A0"/>
                </a:solidFill>
              </a:rPr>
              <a:t>природничих</a:t>
            </a:r>
            <a:r>
              <a:rPr lang="ru-RU" sz="7200" b="1" i="1" dirty="0" smtClean="0">
                <a:solidFill>
                  <a:srgbClr val="7030A0"/>
                </a:solidFill>
              </a:rPr>
              <a:t> наук.</a:t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16.04 -20.04.18.</a:t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endParaRPr lang="uk-UA" dirty="0" smtClean="0"/>
          </a:p>
          <a:p>
            <a:pPr rtl="0"/>
            <a:r>
              <a:rPr lang="uk-UA" dirty="0"/>
              <a:t> </a:t>
            </a:r>
            <a:r>
              <a:rPr lang="uk-UA" dirty="0" smtClean="0"/>
              <a:t>                                   </a:t>
            </a:r>
            <a:r>
              <a:rPr lang="uk-UA" sz="3200" b="1" i="1" dirty="0" err="1" smtClean="0">
                <a:solidFill>
                  <a:srgbClr val="7030A0"/>
                </a:solidFill>
              </a:rPr>
              <a:t>Учитель:Антошкіна</a:t>
            </a:r>
            <a:r>
              <a:rPr lang="uk-UA" sz="3200" b="1" i="1" dirty="0" smtClean="0">
                <a:solidFill>
                  <a:srgbClr val="7030A0"/>
                </a:solidFill>
              </a:rPr>
              <a:t> С.О.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833100" cy="12192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Тиждень   природничих   наук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828799"/>
            <a:ext cx="6564313" cy="4923235"/>
          </a:xfrm>
        </p:spPr>
      </p:pic>
      <p:pic>
        <p:nvPicPr>
          <p:cNvPr id="6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4085271"/>
            <a:ext cx="3178175" cy="2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120" y="457200"/>
            <a:ext cx="10542586" cy="5461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i="1" dirty="0" smtClean="0">
                <a:solidFill>
                  <a:schemeClr val="accent5"/>
                </a:solidFill>
              </a:rPr>
              <a:t>ПЛАН  ПРОВЕДЕННЯ  ТИЖНЯ</a:t>
            </a:r>
            <a:endParaRPr lang="ru-RU" sz="5400" b="1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673100"/>
            <a:ext cx="11633200" cy="5118101"/>
          </a:xfrm>
        </p:spPr>
        <p:txBody>
          <a:bodyPr>
            <a:normAutofit fontScale="92500" lnSpcReduction="10000"/>
          </a:bodyPr>
          <a:lstStyle/>
          <a:p>
            <a:endParaRPr lang="uk-UA" sz="3600" b="1" dirty="0" smtClean="0">
              <a:solidFill>
                <a:schemeClr val="accent6"/>
              </a:solidFill>
            </a:endParaRPr>
          </a:p>
          <a:p>
            <a:r>
              <a:rPr lang="uk-UA" sz="3600" b="1" dirty="0" smtClean="0">
                <a:solidFill>
                  <a:schemeClr val="accent6"/>
                </a:solidFill>
              </a:rPr>
              <a:t>Понеділок (16.04</a:t>
            </a:r>
            <a:r>
              <a:rPr lang="uk-UA" sz="3200" b="1" dirty="0" smtClean="0">
                <a:solidFill>
                  <a:schemeClr val="accent6"/>
                </a:solidFill>
              </a:rPr>
              <a:t>):</a:t>
            </a:r>
            <a:r>
              <a:rPr lang="uk-UA" sz="3600" b="1" dirty="0" smtClean="0">
                <a:solidFill>
                  <a:schemeClr val="accent6"/>
                </a:solidFill>
              </a:rPr>
              <a:t>Відкриття тижня.5-А,5-Б-Брейн-ринг </a:t>
            </a:r>
          </a:p>
          <a:p>
            <a:r>
              <a:rPr lang="uk-UA" sz="3600" b="1" dirty="0" smtClean="0">
                <a:solidFill>
                  <a:schemeClr val="accent6"/>
                </a:solidFill>
              </a:rPr>
              <a:t>«Цікавий світ рослин!»</a:t>
            </a:r>
          </a:p>
          <a:p>
            <a:r>
              <a:rPr lang="uk-UA" sz="3600" b="1" dirty="0" smtClean="0">
                <a:solidFill>
                  <a:schemeClr val="accent6"/>
                </a:solidFill>
              </a:rPr>
              <a:t>Вівторок(17.04.):Розважальна гра  «Слабка </a:t>
            </a:r>
            <a:r>
              <a:rPr lang="uk-UA" sz="3600" b="1" dirty="0">
                <a:solidFill>
                  <a:schemeClr val="accent6"/>
                </a:solidFill>
              </a:rPr>
              <a:t>ланка</a:t>
            </a:r>
            <a:r>
              <a:rPr lang="uk-UA" sz="3600" b="1" dirty="0" smtClean="0">
                <a:solidFill>
                  <a:schemeClr val="accent6"/>
                </a:solidFill>
              </a:rPr>
              <a:t>»</a:t>
            </a:r>
          </a:p>
          <a:p>
            <a:r>
              <a:rPr lang="uk-UA" sz="3600" b="1" dirty="0" smtClean="0">
                <a:solidFill>
                  <a:schemeClr val="accent6"/>
                </a:solidFill>
              </a:rPr>
              <a:t>Середа</a:t>
            </a:r>
            <a:r>
              <a:rPr lang="uk-UA" sz="3600" b="1" dirty="0">
                <a:solidFill>
                  <a:schemeClr val="accent6"/>
                </a:solidFill>
                <a:sym typeface="Wingdings" panose="05000000000000000000" pitchFamily="2" charset="2"/>
              </a:rPr>
              <a:t>(</a:t>
            </a:r>
            <a:r>
              <a:rPr lang="uk-UA" sz="36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18.04.):5-7кл.Гра «Пошук скарбів»</a:t>
            </a:r>
            <a:endParaRPr lang="uk-UA" sz="3600" b="1" dirty="0" smtClean="0">
              <a:solidFill>
                <a:schemeClr val="accent6"/>
              </a:solidFill>
            </a:endParaRPr>
          </a:p>
          <a:p>
            <a:r>
              <a:rPr lang="uk-UA" sz="3600" b="1" dirty="0" smtClean="0">
                <a:solidFill>
                  <a:schemeClr val="accent6"/>
                </a:solidFill>
              </a:rPr>
              <a:t>Четвер</a:t>
            </a:r>
            <a:r>
              <a:rPr lang="uk-UA" sz="36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(19.04.):7кл.</a:t>
            </a:r>
            <a:r>
              <a:rPr lang="uk-UA" sz="3600" b="1" dirty="0" smtClean="0">
                <a:solidFill>
                  <a:schemeClr val="accent6"/>
                </a:solidFill>
              </a:rPr>
              <a:t>Еколчогіний марафон «Збережемо природу»</a:t>
            </a:r>
          </a:p>
          <a:p>
            <a:r>
              <a:rPr lang="uk-UA" sz="3600" b="1" dirty="0" smtClean="0">
                <a:solidFill>
                  <a:schemeClr val="accent6"/>
                </a:solidFill>
              </a:rPr>
              <a:t>П*</a:t>
            </a:r>
            <a:r>
              <a:rPr lang="uk-UA" sz="3600" b="1" dirty="0" err="1" smtClean="0">
                <a:solidFill>
                  <a:schemeClr val="accent6"/>
                </a:solidFill>
              </a:rPr>
              <a:t>тниця</a:t>
            </a:r>
            <a:r>
              <a:rPr lang="uk-UA" sz="36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(20.04.):5-11кл.Конкурс стіннівок «Захистимо природу!»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4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91439"/>
            <a:ext cx="2365375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405442"/>
            <a:ext cx="12089858" cy="1499558"/>
          </a:xfrm>
        </p:spPr>
        <p:txBody>
          <a:bodyPr rtlCol="0">
            <a:normAutofit fontScale="90000"/>
          </a:bodyPr>
          <a:lstStyle/>
          <a:p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b="1" dirty="0"/>
              <a:t/>
            </a:r>
            <a:br>
              <a:rPr lang="uk-UA" sz="6700" b="1" dirty="0"/>
            </a:br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b="1" dirty="0" smtClean="0"/>
              <a:t>Тиждень   </a:t>
            </a:r>
            <a:r>
              <a:rPr lang="uk-UA" sz="6700" b="1" dirty="0"/>
              <a:t>природничих   наук</a:t>
            </a:r>
            <a:br>
              <a:rPr lang="uk-UA" sz="6700" b="1" dirty="0"/>
            </a:br>
            <a:r>
              <a:rPr lang="uk-UA" b="1" dirty="0"/>
              <a:t>               </a:t>
            </a:r>
            <a:r>
              <a:rPr lang="uk-UA" b="1" dirty="0" smtClean="0">
                <a:solidFill>
                  <a:schemeClr val="accent6"/>
                </a:solidFill>
              </a:rPr>
              <a:t>«Цікавий світ </a:t>
            </a:r>
            <a:r>
              <a:rPr lang="uk-UA" b="1" dirty="0">
                <a:solidFill>
                  <a:schemeClr val="accent6"/>
                </a:solidFill>
              </a:rPr>
              <a:t>рослин</a:t>
            </a:r>
            <a:r>
              <a:rPr lang="uk-UA" b="1" dirty="0" smtClean="0">
                <a:solidFill>
                  <a:schemeClr val="accent6"/>
                </a:solidFill>
              </a:rPr>
              <a:t>!» 5-А,5-Бкл.</a:t>
            </a:r>
            <a:r>
              <a:rPr lang="uk-UA" b="1" dirty="0">
                <a:solidFill>
                  <a:schemeClr val="accent6"/>
                </a:solidFill>
              </a:rPr>
              <a:t/>
            </a:r>
            <a:br>
              <a:rPr lang="uk-UA" b="1" dirty="0">
                <a:solidFill>
                  <a:schemeClr val="accent6"/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1421442"/>
            <a:ext cx="5011991" cy="405225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1777042"/>
            <a:ext cx="5270376" cy="4710626"/>
          </a:xfrm>
        </p:spPr>
      </p:pic>
    </p:spTree>
    <p:extLst>
      <p:ext uri="{BB962C8B-B14F-4D97-AF65-F5344CB8AC3E}">
        <p14:creationId xmlns:p14="http://schemas.microsoft.com/office/powerpoint/2010/main" val="31908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4" y="1548442"/>
            <a:ext cx="5403011" cy="40522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3402642"/>
            <a:ext cx="4064000" cy="304800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10399713" cy="1625600"/>
          </a:xfrm>
        </p:spPr>
        <p:txBody>
          <a:bodyPr rtlCol="0">
            <a:normAutofit fontScale="90000"/>
          </a:bodyPr>
          <a:lstStyle/>
          <a:p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b="1" dirty="0"/>
              <a:t/>
            </a:r>
            <a:br>
              <a:rPr lang="uk-UA" sz="6700" b="1" dirty="0"/>
            </a:br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b="1" dirty="0"/>
              <a:t/>
            </a:r>
            <a:br>
              <a:rPr lang="uk-UA" sz="6700" b="1" dirty="0"/>
            </a:br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b="1" dirty="0"/>
              <a:t/>
            </a:r>
            <a:br>
              <a:rPr lang="uk-UA" sz="6700" b="1" dirty="0"/>
            </a:br>
            <a:r>
              <a:rPr lang="uk-UA" sz="6700" b="1" dirty="0" smtClean="0"/>
              <a:t>Тиждень   </a:t>
            </a:r>
            <a:r>
              <a:rPr lang="uk-UA" sz="6700" b="1" dirty="0"/>
              <a:t>природничих   наук</a:t>
            </a:r>
            <a:br>
              <a:rPr lang="uk-UA" sz="6700" b="1" dirty="0"/>
            </a:br>
            <a:r>
              <a:rPr lang="uk-UA" b="1" dirty="0"/>
              <a:t>            </a:t>
            </a:r>
            <a:r>
              <a:rPr lang="uk-UA" b="1" dirty="0">
                <a:solidFill>
                  <a:schemeClr val="accent6"/>
                </a:solidFill>
              </a:rPr>
              <a:t> </a:t>
            </a:r>
            <a:r>
              <a:rPr lang="uk-UA" b="1" dirty="0" smtClean="0">
                <a:solidFill>
                  <a:schemeClr val="accent6"/>
                </a:solidFill>
              </a:rPr>
              <a:t>Гра   «Пошук скарбів.»</a:t>
            </a:r>
            <a:r>
              <a:rPr lang="uk-UA" b="1" dirty="0">
                <a:solidFill>
                  <a:schemeClr val="accent6"/>
                </a:solidFill>
              </a:rPr>
              <a:t/>
            </a:r>
            <a:br>
              <a:rPr lang="uk-UA" b="1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10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659129"/>
            <a:ext cx="3178175" cy="2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375900" cy="1447800"/>
          </a:xfrm>
        </p:spPr>
        <p:txBody>
          <a:bodyPr>
            <a:noAutofit/>
          </a:bodyPr>
          <a:lstStyle/>
          <a:p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/>
              <a:t/>
            </a:r>
            <a:br>
              <a:rPr lang="uk-UA" sz="6000" b="1" dirty="0"/>
            </a:br>
            <a:r>
              <a:rPr lang="uk-UA" sz="6000" b="1" dirty="0" smtClean="0"/>
              <a:t>Тиждень   </a:t>
            </a:r>
            <a:r>
              <a:rPr lang="uk-UA" sz="6000" b="1" dirty="0"/>
              <a:t>природничих   </a:t>
            </a:r>
            <a:r>
              <a:rPr lang="uk-UA" sz="6000" b="1" dirty="0" smtClean="0"/>
              <a:t>наук</a:t>
            </a:r>
            <a:br>
              <a:rPr lang="uk-UA" sz="6000" b="1" dirty="0" smtClean="0"/>
            </a:br>
            <a:r>
              <a:rPr lang="uk-UA" sz="6000" b="1" dirty="0" smtClean="0"/>
              <a:t>                (</a:t>
            </a:r>
            <a:r>
              <a:rPr lang="uk-UA" sz="3600" b="1" dirty="0" smtClean="0"/>
              <a:t>конкурс газет</a:t>
            </a:r>
            <a:r>
              <a:rPr lang="uk-UA" b="1" dirty="0"/>
              <a:t>)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94638"/>
            <a:ext cx="5715000" cy="42600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4" y="2120900"/>
            <a:ext cx="5850466" cy="4387850"/>
          </a:xfrm>
          <a:prstGeom prst="rect">
            <a:avLst/>
          </a:prstGeom>
        </p:spPr>
      </p:pic>
      <p:pic>
        <p:nvPicPr>
          <p:cNvPr id="6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908548"/>
            <a:ext cx="2365375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55600"/>
            <a:ext cx="11352213" cy="1943100"/>
          </a:xfrm>
        </p:spPr>
        <p:txBody>
          <a:bodyPr>
            <a:normAutofit fontScale="90000"/>
          </a:bodyPr>
          <a:lstStyle/>
          <a:p>
            <a:r>
              <a:rPr lang="uk-UA" sz="6700" b="1" dirty="0"/>
              <a:t>Тиждень   природничих   </a:t>
            </a:r>
            <a:r>
              <a:rPr lang="uk-UA" sz="6700" b="1" dirty="0" smtClean="0"/>
              <a:t>наук</a:t>
            </a:r>
            <a:br>
              <a:rPr lang="uk-UA" sz="6700" b="1" dirty="0" smtClean="0"/>
            </a:br>
            <a:r>
              <a:rPr lang="uk-UA" b="1" dirty="0" smtClean="0">
                <a:solidFill>
                  <a:schemeClr val="accent6"/>
                </a:solidFill>
              </a:rPr>
              <a:t>Екологічний </a:t>
            </a:r>
            <a:r>
              <a:rPr lang="uk-UA" b="1" dirty="0">
                <a:solidFill>
                  <a:schemeClr val="accent6"/>
                </a:solidFill>
              </a:rPr>
              <a:t>марафон «Збережемо природу»</a:t>
            </a:r>
            <a:br>
              <a:rPr lang="uk-UA" b="1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2603500"/>
            <a:ext cx="5283200" cy="3962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6" y="1745060"/>
            <a:ext cx="5056187" cy="3792140"/>
          </a:xfrm>
          <a:prstGeom prst="rect">
            <a:avLst/>
          </a:prstGeom>
        </p:spPr>
      </p:pic>
      <p:pic>
        <p:nvPicPr>
          <p:cNvPr id="6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034359"/>
            <a:ext cx="2365375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596900"/>
            <a:ext cx="11239500" cy="1409700"/>
          </a:xfrm>
        </p:spPr>
        <p:txBody>
          <a:bodyPr>
            <a:normAutofit fontScale="90000"/>
          </a:bodyPr>
          <a:lstStyle/>
          <a:p>
            <a:r>
              <a:rPr lang="uk-UA" sz="6700" b="1" dirty="0"/>
              <a:t>Тиждень   природничих   наук</a:t>
            </a:r>
            <a:br>
              <a:rPr lang="uk-UA" sz="6700" b="1" dirty="0"/>
            </a:br>
            <a:r>
              <a:rPr lang="uk-UA" b="1" dirty="0">
                <a:solidFill>
                  <a:schemeClr val="accent6"/>
                </a:solidFill>
              </a:rPr>
              <a:t>Екологічний марафон «Збережемо природу»</a:t>
            </a:r>
            <a:br>
              <a:rPr lang="uk-UA" b="1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638300"/>
            <a:ext cx="6995319" cy="4799410"/>
          </a:xfrm>
        </p:spPr>
      </p:pic>
      <p:pic>
        <p:nvPicPr>
          <p:cNvPr id="5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4874261"/>
            <a:ext cx="2365375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otoskay.ucoz.ru/14/bab333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" y="1383703"/>
            <a:ext cx="2365375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акушки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25_TF02895255.potx" id="{7E541BF4-4A04-4568-A388-4591619AE906}" vid="{BF2D65FF-FBDA-4DCC-BD3F-1A7EA4826F60}"/>
    </a:ext>
  </a:extLst>
</a:theme>
</file>

<file path=ppt/theme/theme2.xml><?xml version="1.0" encoding="utf-8"?>
<a:theme xmlns:a="http://schemas.openxmlformats.org/drawingml/2006/main" name="Тема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Пестрые ракушки</Template>
  <TotalTime>50</TotalTime>
  <Words>60</Words>
  <Application>Microsoft Office PowerPoint</Application>
  <PresentationFormat>Широкоэкранный</PresentationFormat>
  <Paragraphs>19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Ракушки 16x9</vt:lpstr>
      <vt:lpstr> Тиждень природничих наук. 16.04 -20.04.18. </vt:lpstr>
      <vt:lpstr>Тиждень   природничих   наук</vt:lpstr>
      <vt:lpstr>ПЛАН  ПРОВЕДЕННЯ  ТИЖНЯ</vt:lpstr>
      <vt:lpstr>   Тиждень   природничих   наук                «Цікавий світ рослин!» 5-А,5-Бкл. </vt:lpstr>
      <vt:lpstr>       Тиждень   природничих   наук              Гра   «Пошук скарбів.» </vt:lpstr>
      <vt:lpstr>   Тиждень   природничих   наук                 (конкурс газет)</vt:lpstr>
      <vt:lpstr>Тиждень   природничих   наук Екологічний марафон «Збережемо природу» </vt:lpstr>
      <vt:lpstr>Тиждень   природничих   наук Екологічний марафон «Збережемо природу»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природничих наук. 16.04 -20.04.18.</dc:title>
  <dc:creator>Admin</dc:creator>
  <cp:lastModifiedBy>Admin</cp:lastModifiedBy>
  <cp:revision>8</cp:revision>
  <dcterms:created xsi:type="dcterms:W3CDTF">2018-06-03T11:54:27Z</dcterms:created>
  <dcterms:modified xsi:type="dcterms:W3CDTF">2018-06-03T12:46:39Z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