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9"/>
  </p:notesMasterIdLst>
  <p:sldIdLst>
    <p:sldId id="256" r:id="rId2"/>
    <p:sldId id="257" r:id="rId3"/>
    <p:sldId id="266" r:id="rId4"/>
    <p:sldId id="264" r:id="rId5"/>
    <p:sldId id="267" r:id="rId6"/>
    <p:sldId id="265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2" autoAdjust="0"/>
    <p:restoredTop sz="94660"/>
  </p:normalViewPr>
  <p:slideViewPr>
    <p:cSldViewPr>
      <p:cViewPr varScale="1">
        <p:scale>
          <a:sx n="68" d="100"/>
          <a:sy n="68" d="100"/>
        </p:scale>
        <p:origin x="16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C8DAC-8BA8-4890-A10D-E9B99DF1E59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2F67E-EFC2-4837-AFCD-A073C26CB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95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A2671828-83DB-451A-B984-D277D794F4D3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42CD8053-AF60-4D46-BD5B-DAE2BA06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2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828-83DB-451A-B984-D277D794F4D3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053-AF60-4D46-BD5B-DAE2BA06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15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671828-83DB-451A-B984-D277D794F4D3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2CD8053-AF60-4D46-BD5B-DAE2BA06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919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671828-83DB-451A-B984-D277D794F4D3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2CD8053-AF60-4D46-BD5B-DAE2BA066C0C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3125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671828-83DB-451A-B984-D277D794F4D3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2CD8053-AF60-4D46-BD5B-DAE2BA06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760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828-83DB-451A-B984-D277D794F4D3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053-AF60-4D46-BD5B-DAE2BA06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985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828-83DB-451A-B984-D277D794F4D3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053-AF60-4D46-BD5B-DAE2BA06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48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828-83DB-451A-B984-D277D794F4D3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053-AF60-4D46-BD5B-DAE2BA06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19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671828-83DB-451A-B984-D277D794F4D3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2CD8053-AF60-4D46-BD5B-DAE2BA06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1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828-83DB-451A-B984-D277D794F4D3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053-AF60-4D46-BD5B-DAE2BA06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9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2671828-83DB-451A-B984-D277D794F4D3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42CD8053-AF60-4D46-BD5B-DAE2BA06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3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828-83DB-451A-B984-D277D794F4D3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053-AF60-4D46-BD5B-DAE2BA06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5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828-83DB-451A-B984-D277D794F4D3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053-AF60-4D46-BD5B-DAE2BA06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7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828-83DB-451A-B984-D277D794F4D3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053-AF60-4D46-BD5B-DAE2BA06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8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828-83DB-451A-B984-D277D794F4D3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053-AF60-4D46-BD5B-DAE2BA06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95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828-83DB-451A-B984-D277D794F4D3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053-AF60-4D46-BD5B-DAE2BA06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828-83DB-451A-B984-D277D794F4D3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8053-AF60-4D46-BD5B-DAE2BA06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5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71828-83DB-451A-B984-D277D794F4D3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D8053-AF60-4D46-BD5B-DAE2BA06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5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22524"/>
            <a:ext cx="8964488" cy="3084760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alatino Linotype" pitchFamily="18" charset="0"/>
              </a:rPr>
              <a:t>Тиждень правових знань</a:t>
            </a:r>
            <a:endParaRPr lang="ru-RU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293096"/>
            <a:ext cx="6246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Вчитель: Довбня Т.В.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9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360" y="490965"/>
            <a:ext cx="8435280" cy="1296144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/>
            </a:br>
            <a:r>
              <a:rPr lang="uk-UA" sz="4900" b="1" cap="none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Franklin Gothic Demi" pitchFamily="34" charset="0"/>
                <a:cs typeface="Courier New" pitchFamily="49" charset="0"/>
              </a:rPr>
              <a:t>Відкриття тижня правових знань</a:t>
            </a:r>
            <a:br>
              <a:rPr lang="uk-UA" sz="4400" dirty="0">
                <a:latin typeface="Franklin Gothic Demi" pitchFamily="34" charset="0"/>
                <a:cs typeface="Courier New" pitchFamily="49" charset="0"/>
              </a:rPr>
            </a:br>
            <a:endParaRPr lang="ru-RU" sz="4400" dirty="0">
              <a:latin typeface="Franklin Gothic Demi" pitchFamily="34" charset="0"/>
              <a:cs typeface="Courier New" pitchFamily="49" charset="0"/>
            </a:endParaRPr>
          </a:p>
        </p:txBody>
      </p:sp>
      <p:pic>
        <p:nvPicPr>
          <p:cNvPr id="8" name="Picture 2" descr="H:\DCIM\100CASIO\CIMG2162.JPG">
            <a:extLst>
              <a:ext uri="{FF2B5EF4-FFF2-40B4-BE49-F238E27FC236}">
                <a16:creationId xmlns:a16="http://schemas.microsoft.com/office/drawing/2014/main" id="{634E42BB-9472-47CA-B0AE-BA2389899A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82881"/>
            <a:ext cx="652994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1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00080-1C6C-4E57-8F3A-9BEACE2803F7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b="1" cap="none" dirty="0">
                <a:ln/>
                <a:solidFill>
                  <a:schemeClr val="accent3"/>
                </a:solidFill>
              </a:rPr>
              <a:t>Зустріч учнів 9-11 класів з юристом Григорян В.С.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D30B195-4076-4F1F-90AF-7DC6B5255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4514152" cy="33856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867FBA-565B-46F1-9368-A022701575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9FC1D-4199-41DC-A3D1-401D64C25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764372"/>
            <a:ext cx="7776864" cy="12964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1" cap="none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Зустріч учнів 9-11 класів з юристом Григорян В.С</a:t>
            </a:r>
            <a:r>
              <a:rPr lang="uk-UA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uk-UA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876D04-F270-4279-9114-FFFAAEAC0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5" y="2060848"/>
            <a:ext cx="4704523" cy="352839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46BFD7-9C2B-47CB-8F43-D3120F6EE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19" y="3502544"/>
            <a:ext cx="4151713" cy="311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6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2E223-E229-43FB-A169-FDFF23B4E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8390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Правова абетка «Права дитини –вивчай сумлінно» </a:t>
            </a:r>
            <a:br>
              <a:rPr lang="uk-UA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uk-UA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6 клас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E1594CC-9BC1-42B1-AA62-5BF699496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9" y="1816562"/>
            <a:ext cx="2745472" cy="48810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B08992-BAAB-4ABC-8A56-618297392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41" y="2924944"/>
            <a:ext cx="57606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7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45A53-58E4-4DDF-9C0C-42A3867B1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84" y="278262"/>
            <a:ext cx="8063129" cy="1652737"/>
          </a:xfr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uk-UA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Правова абетка «Права дитини –вивчай сумлінно» </a:t>
            </a:r>
            <a:br>
              <a:rPr lang="uk-UA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uk-UA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6 клас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31AE02-A20E-4D46-A9E7-3BB1B9D82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8" y="1856876"/>
            <a:ext cx="2656610" cy="4722862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E766F9-48E6-4C01-9C0C-02F30AD20B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37" y="1867645"/>
            <a:ext cx="2726083" cy="47228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86C7C8-C9E8-4D61-8BB2-F351E5019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21" y="1862951"/>
            <a:ext cx="2656610" cy="47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8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FB2E2-57DE-458E-BB55-F929D088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2656"/>
            <a:ext cx="7305959" cy="1141913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Конкурс малюнків «Права очима дітей» 2-4 класи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803AB7-0F23-46D8-89C2-EB3E3080B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6" y="3327400"/>
            <a:ext cx="4707466" cy="35306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8BF3E0-B72F-483D-82D6-2EDC50D488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38" y="1916832"/>
            <a:ext cx="4211960" cy="3318995"/>
          </a:xfrm>
          <a:prstGeom prst="rect">
            <a:avLst/>
          </a:prstGeom>
        </p:spPr>
      </p:pic>
      <p:pic>
        <p:nvPicPr>
          <p:cNvPr id="13" name="Рисунок 12" descr="Палитра">
            <a:extLst>
              <a:ext uri="{FF2B5EF4-FFF2-40B4-BE49-F238E27FC236}">
                <a16:creationId xmlns:a16="http://schemas.microsoft.com/office/drawing/2014/main" id="{AC9402C0-8517-4DFD-955C-6DE5642EA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946" y="1315616"/>
            <a:ext cx="2113384" cy="2113384"/>
          </a:xfrm>
          <a:prstGeom prst="rect">
            <a:avLst/>
          </a:prstGeom>
        </p:spPr>
      </p:pic>
      <p:pic>
        <p:nvPicPr>
          <p:cNvPr id="15" name="Рисунок 14" descr="Кисточка">
            <a:extLst>
              <a:ext uri="{FF2B5EF4-FFF2-40B4-BE49-F238E27FC236}">
                <a16:creationId xmlns:a16="http://schemas.microsoft.com/office/drawing/2014/main" id="{774381D5-3E8C-4FCC-8CBF-12B0F9A83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953862" y="1474569"/>
            <a:ext cx="1177978" cy="148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9722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166</TotalTime>
  <Words>59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Franklin Gothic Demi</vt:lpstr>
      <vt:lpstr>Palatino Linotype</vt:lpstr>
      <vt:lpstr>След самолета</vt:lpstr>
      <vt:lpstr>Тиждень правових знань</vt:lpstr>
      <vt:lpstr> Відкриття тижня правових знань </vt:lpstr>
      <vt:lpstr>Зустріч учнів 9-11 класів з юристом Григорян В.С.</vt:lpstr>
      <vt:lpstr>Зустріч учнів 9-11 класів з юристом Григорян В.С.</vt:lpstr>
      <vt:lpstr>Правова абетка «Права дитини –вивчай сумлінно»  6 клас</vt:lpstr>
      <vt:lpstr>Правова абетка «Права дитини –вивчай сумлінно»  6 клас</vt:lpstr>
      <vt:lpstr>Конкурс малюнків «Права очима дітей» 2-4 класи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Тиждень правознавства</dc:title>
  <dc:creator>User</dc:creator>
  <cp:lastModifiedBy>Пользователь</cp:lastModifiedBy>
  <cp:revision>16</cp:revision>
  <dcterms:created xsi:type="dcterms:W3CDTF">2014-01-03T16:44:33Z</dcterms:created>
  <dcterms:modified xsi:type="dcterms:W3CDTF">2018-01-12T13:46:42Z</dcterms:modified>
</cp:coreProperties>
</file>