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5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charts/chart56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charts/chart57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charts/chart58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charts/chart59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5" r:id="rId4"/>
    <p:sldId id="279" r:id="rId5"/>
    <p:sldId id="280" r:id="rId6"/>
    <p:sldId id="257" r:id="rId7"/>
    <p:sldId id="262" r:id="rId8"/>
    <p:sldId id="258" r:id="rId9"/>
    <p:sldId id="277" r:id="rId10"/>
    <p:sldId id="265" r:id="rId11"/>
    <p:sldId id="271" r:id="rId12"/>
    <p:sldId id="261" r:id="rId13"/>
    <p:sldId id="274" r:id="rId14"/>
    <p:sldId id="272" r:id="rId15"/>
    <p:sldId id="273" r:id="rId16"/>
    <p:sldId id="266" r:id="rId17"/>
    <p:sldId id="260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59;&#1082;&#1088;.%20&#1083;&#1110;&#109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59;&#1082;&#1088;.%20&#1083;&#1110;&#1090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59;&#1082;&#1088;.%20&#1083;&#1110;&#109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40;&#1085;&#1075;%20&#1084;&#1086;&#1074;&#1072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3;&#1110;&#1086;&#1083;&#1086;&#1075;&#1110;&#1103;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3;&#1110;&#1086;&#1083;&#1086;&#1075;&#1110;&#1103;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3;&#1110;&#1086;&#1083;&#1086;&#1075;&#1110;&#1103;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3;&#1110;&#1086;&#1083;&#1086;&#1075;&#1110;&#1103;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85;&#1110;&#1084;&#1077;&#1094;&#1100;&#1082;&#1072;%20&#1084;&#1086;&#1074;&#1072;%205-11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60;&#1110;&#1079;&#1080;&#1082;&#1072;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7.xml"/><Relationship Id="rId1" Type="http://schemas.microsoft.com/office/2011/relationships/chartStyle" Target="style57.xm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8.xml"/><Relationship Id="rId1" Type="http://schemas.microsoft.com/office/2011/relationships/chartStyle" Target="style58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79;&#1074;&#1110;&#1090;.xlsx" TargetMode="External"/><Relationship Id="rId2" Type="http://schemas.microsoft.com/office/2011/relationships/chartColorStyle" Target="colors59.xml"/><Relationship Id="rId1" Type="http://schemas.microsoft.com/office/2011/relationships/chartStyle" Target="style59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91;&#1082;&#1088;&#1072;&#1111;&#1085;&#1089;&#1100;&#1082;&#1072;%20&#1084;&#1086;&#1074;&#1072;%20&#1083;&#1110;&#1090;&#1077;&#1088;&#1072;&#1090;&#1091;&#1088;&#1072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59;&#1082;&#1088;.%20&#1083;&#1110;&#109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ras\Desktop\&#1087;&#1077;&#1076;&#1088;&#1072;&#1076;&#1072;\&#1059;&#1082;&#1088;.%20&#1083;&#1110;&#109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3200" b="1" dirty="0"/>
              <a:t>Українська</a:t>
            </a:r>
            <a:r>
              <a:rPr lang="uk-UA" sz="3200" b="1" baseline="0" dirty="0"/>
              <a:t> мова 5-1</a:t>
            </a:r>
            <a:r>
              <a:rPr lang="en-US" sz="3200" b="1" baseline="0" dirty="0"/>
              <a:t>0 </a:t>
            </a:r>
            <a:r>
              <a:rPr lang="uk-UA" sz="3200" b="1" baseline="0" dirty="0"/>
              <a:t> клас</a:t>
            </a:r>
            <a:endParaRPr lang="uk-UA" sz="3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EA-4333-A734-CA96F95B2C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EA-4333-A734-CA96F95B2C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EA-4333-A734-CA96F95B2C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EA-4333-A734-CA96F95B2C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5-10'!$A$1:$D$1</c:f>
              <c:strCache>
                <c:ptCount val="4"/>
                <c:pt idx="0">
                  <c:v>високий 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'укр мова 5-10'!$A$2:$D$2</c:f>
              <c:numCache>
                <c:formatCode>General</c:formatCode>
                <c:ptCount val="4"/>
                <c:pt idx="0">
                  <c:v>12</c:v>
                </c:pt>
                <c:pt idx="1">
                  <c:v>36</c:v>
                </c:pt>
                <c:pt idx="2">
                  <c:v>38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EA-4333-A734-CA96F95B2CA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література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39-472B-AF5E-626BD82507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39-472B-AF5E-626BD82507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39-472B-AF5E-626BD82507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39-472B-AF5E-626BD82507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'7 укр.літ'!$A$1:$D$1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'7 укр.літ'!$A$2:$D$2</c:f>
              <c:numCache>
                <c:formatCode>General</c:formatCode>
                <c:ptCount val="4"/>
                <c:pt idx="0">
                  <c:v>1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39-472B-AF5E-626BD825075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література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02-45C9-B640-10A85BF928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02-45C9-B640-10A85BF928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02-45C9-B640-10A85BF928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602-45C9-B640-10A85BF928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'8 укр.літ'!$A$1:$D$1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'8 укр.літ'!$A$2:$D$2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02-45C9-B640-10A85BF928F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err="1"/>
              <a:t>Українскьа</a:t>
            </a:r>
            <a:r>
              <a:rPr lang="uk-UA" baseline="0" dirty="0"/>
              <a:t> література 10 клас</a:t>
            </a:r>
            <a:endParaRPr lang="uk-U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05-4126-AC9C-BF4E4639C5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05-4126-AC9C-BF4E4639C5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05-4126-AC9C-BF4E4639C5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05-4126-AC9C-BF4E4639C5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'10 укр.літ '!$A$1:$D$1</c:f>
              <c:strCache>
                <c:ptCount val="4"/>
                <c:pt idx="0">
                  <c:v>Високий</c:v>
                </c:pt>
                <c:pt idx="1">
                  <c:v>ДостатнійСере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'10 укр.літ '!$A$2:$D$2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05-4126-AC9C-BF4E4639C51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Англійська</a:t>
            </a:r>
            <a:r>
              <a:rPr lang="uk-UA" sz="32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мова 5-11 клас</a:t>
            </a:r>
            <a:endParaRPr lang="uk-UA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7C-482E-9BD7-544AE99788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7C-482E-9BD7-544AE99788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7C-482E-9BD7-544AE99788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7C-482E-9BD7-544AE99788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'Анг мова 5-11 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'Анг мова 5-11 '!$A$2:$D$2</c:f>
              <c:numCache>
                <c:formatCode>General</c:formatCode>
                <c:ptCount val="4"/>
                <c:pt idx="0">
                  <c:v>13</c:v>
                </c:pt>
                <c:pt idx="1">
                  <c:v>41</c:v>
                </c:pt>
                <c:pt idx="2">
                  <c:v>56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7C-482E-9BD7-544AE997888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8B-46F9-AC13-AA6ED45B92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8B-46F9-AC13-AA6ED45B92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8B-46F9-AC13-AA6ED45B92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8B-46F9-AC13-AA6ED45B92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'7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'7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8B-46F9-AC13-AA6ED45B927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6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E7-48B8-A5FD-B4A9322687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E7-48B8-A5FD-B4A9322687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1E7-48B8-A5FD-B4A9322687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1E7-48B8-A5FD-B4A9322687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 клас'!$A$1:$D$1</c:f>
              <c:strCache>
                <c:ptCount val="4"/>
                <c:pt idx="0">
                  <c:v>Високий 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'6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1E7-48B8-A5FD-B4A9322687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5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7D-432B-8D5C-B7B0AE8137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7D-432B-8D5C-B7B0AE8137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7D-432B-8D5C-B7B0AE8137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7D-432B-8D5C-B7B0AE8137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'5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7D-432B-8D5C-B7B0AE81373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B7-4822-9968-387A3D2269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B7-4822-9968-387A3D2269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B7-4822-9968-387A3D2269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B7-4822-9968-387A3D2269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'8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'8 клас'!$A$2:$D$2</c:f>
              <c:numCache>
                <c:formatCode>General</c:formatCode>
                <c:ptCount val="4"/>
                <c:pt idx="1">
                  <c:v>6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B7-4822-9968-387A3D2269C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D0-4575-A527-C894BCB94B0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D0-4575-A527-C894BCB94B0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D0-4575-A527-C894BCB94B0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D0-4575-A527-C894BCB94B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'9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'9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D0-4575-A527-C894BCB94B0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8B-4A12-A6FB-A1C9C6832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8B-4A12-A6FB-A1C9C6832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8B-4A12-A6FB-A1C9C6832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8B-4A12-A6FB-A1C9C68328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'11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'11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8B-4A12-A6FB-A1C9C68328D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мова 5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0B-414A-865D-7246B84265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0B-414A-865D-7246B84265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0B-414A-865D-7246B84265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0B-414A-865D-7246B84265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5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'укр мова 5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0B-414A-865D-7246B84265B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Англійська</a:t>
            </a:r>
            <a:r>
              <a:rPr lang="uk-UA" baseline="0"/>
              <a:t> мова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A3-49DB-9BA8-7D62E42DD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A3-49DB-9BA8-7D62E42DD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A3-49DB-9BA8-7D62E42DD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A3-49DB-9BA8-7D62E42DD9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'10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'10 клас'!$A$2:$D$2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A3-49DB-9BA8-7D62E42DD91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Біологія</a:t>
            </a:r>
            <a:r>
              <a:rPr lang="uk-UA" sz="36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7-11 клас</a:t>
            </a:r>
            <a:endParaRPr lang="uk-UA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2-450C-9896-8EB0BEF3F5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2-450C-9896-8EB0BEF3F5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2-450C-9896-8EB0BEF3F5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D2-450C-9896-8EB0BEF3F5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7-11 класи'!$A$1:$D$1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7-11 класи'!$A$2:$D$2</c:f>
              <c:numCache>
                <c:formatCode>General</c:formatCode>
                <c:ptCount val="4"/>
                <c:pt idx="0">
                  <c:v>11</c:v>
                </c:pt>
                <c:pt idx="1">
                  <c:v>38</c:v>
                </c:pt>
                <c:pt idx="2">
                  <c:v>35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D2-450C-9896-8EB0BEF3F5A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Біологія</a:t>
            </a:r>
            <a:r>
              <a:rPr lang="uk-UA" baseline="0"/>
              <a:t>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7E-4C84-AD24-2FD3AD04A2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7E-4C84-AD24-2FD3AD04A2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7E-4C84-AD24-2FD3AD04A2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7E-4C84-AD24-2FD3AD04A2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11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11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7E-4C84-AD24-2FD3AD04A25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Біологія</a:t>
            </a:r>
            <a:r>
              <a:rPr lang="uk-UA" baseline="0"/>
              <a:t>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ED-40E4-B8D5-358A677D49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ED-40E4-B8D5-358A677D49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ED-40E4-B8D5-358A677D49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ED-40E4-B8D5-358A677D49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10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10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ED-40E4-B8D5-358A677D49D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Біологія</a:t>
            </a:r>
            <a:r>
              <a:rPr lang="uk-UA" baseline="0"/>
              <a:t>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0D-4107-BC0F-B33F1F780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0D-4107-BC0F-B33F1F780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0D-4107-BC0F-B33F1F780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0D-4107-BC0F-B33F1F7805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7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7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12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0D-4107-BC0F-B33F1F7805F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Біологія</a:t>
            </a:r>
            <a:r>
              <a:rPr lang="uk-UA" baseline="0"/>
              <a:t>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5F-4308-A1D8-AB3122F6D3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5F-4308-A1D8-AB3122F6D3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5F-4308-A1D8-AB3122F6D3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5F-4308-A1D8-AB3122F6D3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9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9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5F-4308-A1D8-AB3122F6D37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Біологія</a:t>
            </a:r>
            <a:r>
              <a:rPr lang="uk-UA" baseline="0"/>
              <a:t>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D1-4356-8099-A37FC88E81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D1-4356-8099-A37FC88E81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D1-4356-8099-A37FC88E81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D1-4356-8099-A37FC88E81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8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8 клас'!$A$2:$D$2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D1-4356-8099-A37FC88E81F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Хімія</a:t>
            </a:r>
            <a:r>
              <a:rPr lang="uk-UA" sz="2800" b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7-11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D2-4739-B737-CC2EDE4718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D2-4739-B737-CC2EDE4718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D2-4739-B737-CC2EDE4718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D2-4739-B737-CC2EDE4718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'Біологія 7-11 класи'!$A$1:$D$1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'Біологія 7-11 класи'!$A$2:$D$2</c:f>
              <c:numCache>
                <c:formatCode>General</c:formatCode>
                <c:ptCount val="4"/>
                <c:pt idx="0">
                  <c:v>13</c:v>
                </c:pt>
                <c:pt idx="1">
                  <c:v>43</c:v>
                </c:pt>
                <c:pt idx="2">
                  <c:v>32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D2-4739-B737-CC2EDE47187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Хімія</a:t>
            </a:r>
            <a:r>
              <a:rPr lang="uk-UA" baseline="0"/>
              <a:t> 10 клас</a:t>
            </a:r>
            <a:endParaRPr lang="uk-UA"/>
          </a:p>
        </c:rich>
      </c:tx>
      <c:layout>
        <c:manualLayout>
          <c:xMode val="edge"/>
          <c:yMode val="edge"/>
          <c:x val="0.36167344706911636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31-4F2C-A820-4884E0E810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31-4F2C-A820-4884E0E810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31-4F2C-A820-4884E0E810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31-4F2C-A820-4884E0E810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10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10 клас'!$A$2:$D$2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31-4F2C-A820-4884E0E8100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Хімія</a:t>
            </a:r>
            <a:r>
              <a:rPr lang="uk-UA" baseline="0"/>
              <a:t>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EE-4885-9CD8-DE9F1C40A4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EE-4885-9CD8-DE9F1C40A4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EE-4885-9CD8-DE9F1C40A4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EE-4885-9CD8-DE9F1C40A4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7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7 клас'!$A$2:$D$2</c:f>
              <c:numCache>
                <c:formatCode>General</c:formatCode>
                <c:ptCount val="4"/>
                <c:pt idx="0">
                  <c:v>3</c:v>
                </c:pt>
                <c:pt idx="1">
                  <c:v>10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EE-4885-9CD8-DE9F1C40A42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мова 6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21-40DB-8286-29E02AD025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21-40DB-8286-29E02AD025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21-40DB-8286-29E02AD025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21-40DB-8286-29E02AD025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6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'укр мова 6 клас'!$A$2:$D$2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21-40DB-8286-29E02AD0259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Хімія</a:t>
            </a:r>
            <a:r>
              <a:rPr lang="uk-UA" baseline="0"/>
              <a:t>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03-42FB-97CD-E068C1AC4A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03-42FB-97CD-E068C1AC4A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03-42FB-97CD-E068C1AC4A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03-42FB-97CD-E068C1AC4A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8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8 клас'!$A$2:$D$2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3-42FB-97CD-E068C1AC4A2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baseline="0"/>
              <a:t>Хімія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2A-4A71-A83F-458BA8CFDF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2A-4A71-A83F-458BA8CFDF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2A-4A71-A83F-458BA8CFDF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2A-4A71-A83F-458BA8CFDF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9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9 клас'!$A$2:$D$2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2A-4A71-A83F-458BA8CFDF0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Хімія</a:t>
            </a:r>
            <a:r>
              <a:rPr lang="uk-UA" baseline="0"/>
              <a:t>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72-4638-AB8C-13557AA3E2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72-4638-AB8C-13557AA3E2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72-4638-AB8C-13557AA3E2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72-4638-AB8C-13557AA3E2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'Хімія 11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'Хімія 11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72-4638-AB8C-13557AA3E29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Німецька</a:t>
            </a:r>
            <a:r>
              <a:rPr lang="uk-UA" sz="32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мова 5-11 клас</a:t>
            </a:r>
            <a:endParaRPr lang="uk-UA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B9-4393-B145-12D872060E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B9-4393-B145-12D872060E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B9-4393-B145-12D872060E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B9-4393-B145-12D872060E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'німецька мова 5-11'!$B$1:$E$1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'німецька мова 5-11'!$B$2:$E$2</c:f>
              <c:numCache>
                <c:formatCode>General</c:formatCode>
                <c:ptCount val="4"/>
                <c:pt idx="0">
                  <c:v>5</c:v>
                </c:pt>
                <c:pt idx="1">
                  <c:v>29</c:v>
                </c:pt>
                <c:pt idx="2">
                  <c:v>59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B9-4393-B145-12D872060E9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5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AD-4727-8672-B1E8ABECAA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AD-4727-8672-B1E8ABECAA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AD-4727-8672-B1E8ABECAA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AD-4727-8672-B1E8ABECAA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'5 клас'!$B$2:$E$2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AD-4727-8672-B1E8ABECAAD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6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7B-46B7-9F0F-543205BED3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7B-46B7-9F0F-543205BED3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7B-46B7-9F0F-543205BED3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7B-46B7-9F0F-543205BED3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'6 клас'!$B$2:$E$2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7B-46B7-9F0F-543205BED3A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D3-4C5F-98DD-5FF09F6D5E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D3-4C5F-98DD-5FF09F6D5E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D3-4C5F-98DD-5FF09F6D5E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D3-4C5F-98DD-5FF09F6D5E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'7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'7 клас'!$B$2:$E$2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D3-4C5F-98DD-5FF09F6D5E3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6B-44B7-9AF6-D0B054BCE8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6B-44B7-9AF6-D0B054BCE8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6B-44B7-9AF6-D0B054BCE8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6B-44B7-9AF6-D0B054BCE8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'8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'8 клас'!$B$2:$E$2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B6B-44B7-9AF6-D0B054BCE8C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9A-434E-9EE2-4D8FE713C9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9A-434E-9EE2-4D8FE713C9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9A-434E-9EE2-4D8FE713C9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9A-434E-9EE2-4D8FE713C9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'9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'9 клас'!$B$2:$E$2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9A-434E-9EE2-4D8FE713C9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2C-45ED-9372-41BB9D7683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2C-45ED-9372-41BB9D7683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2C-45ED-9372-41BB9D7683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2C-45ED-9372-41BB9D7683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'10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'10 клас'!$B$2:$E$2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B2C-45ED-9372-41BB9D7683B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мова 7 клас</a:t>
            </a:r>
            <a:endParaRPr lang="uk-UA"/>
          </a:p>
        </c:rich>
      </c:tx>
      <c:layout>
        <c:manualLayout>
          <c:xMode val="edge"/>
          <c:yMode val="edge"/>
          <c:x val="0.24500678040244969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5C-4352-971D-7BA539E2EC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5C-4352-971D-7BA539E2EC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5C-4352-971D-7BA539E2EC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5C-4352-971D-7BA539E2EC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7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достатній</c:v>
                </c:pt>
              </c:strCache>
            </c:strRef>
          </c:cat>
          <c:val>
            <c:numRef>
              <c:f>'укр мова 7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13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05C-4352-971D-7BA539E2EC4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Німецька</a:t>
            </a:r>
            <a:r>
              <a:rPr lang="uk-UA" baseline="0"/>
              <a:t> мова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3-46F8-B08D-F514C13275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13-46F8-B08D-F514C13275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13-46F8-B08D-F514C13275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13-46F8-B08D-F514C13275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'11 клас'!$B$1:$E$1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'11 клас'!$B$2:$E$2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13-46F8-B08D-F514C13275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Фізика</a:t>
            </a:r>
            <a:r>
              <a:rPr lang="uk-UA" sz="32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7-11 клас</a:t>
            </a:r>
            <a:endParaRPr lang="uk-UA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01-457C-A3BC-585C7B31EC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01-457C-A3BC-585C7B31EC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01-457C-A3BC-585C7B31EC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01-457C-A3BC-585C7B31EC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7-11 класи'!$A$1:$D$1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7-11 класи'!$A$2:$D$2</c:f>
              <c:numCache>
                <c:formatCode>General</c:formatCode>
                <c:ptCount val="4"/>
                <c:pt idx="0">
                  <c:v>3</c:v>
                </c:pt>
                <c:pt idx="1">
                  <c:v>29</c:v>
                </c:pt>
                <c:pt idx="2">
                  <c:v>52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01-457C-A3BC-585C7B31EC9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Фізика</a:t>
            </a:r>
            <a:r>
              <a:rPr lang="uk-UA" baseline="0"/>
              <a:t>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DE-4374-AC12-6F625F2B94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DE-4374-AC12-6F625F2B94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DE-4374-AC12-6F625F2B94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DE-4374-AC12-6F625F2B94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10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10 клас'!$A$2:$D$2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DE-4374-AC12-6F625F2B94E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Фізика</a:t>
            </a:r>
            <a:r>
              <a:rPr lang="uk-UA" baseline="0"/>
              <a:t>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9D-47D1-9308-FD58AB3D85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9D-47D1-9308-FD58AB3D85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9D-47D1-9308-FD58AB3D85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49D-47D1-9308-FD58AB3D85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9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9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9D-47D1-9308-FD58AB3D855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Фізика</a:t>
            </a:r>
            <a:r>
              <a:rPr lang="uk-UA" baseline="0"/>
              <a:t>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C9-49DB-B4F0-F72174D8FC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C9-49DB-B4F0-F72174D8FC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C9-49DB-B4F0-F72174D8FC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C9-49DB-B4F0-F72174D8FC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7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7 клас'!$A$2:$D$2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C9-49DB-B4F0-F72174D8FC2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Фізика</a:t>
            </a:r>
            <a:r>
              <a:rPr lang="uk-UA" baseline="0"/>
              <a:t>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8D-4595-A2C3-E8322A1EC1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8D-4595-A2C3-E8322A1EC1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8D-4595-A2C3-E8322A1EC1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8D-4595-A2C3-E8322A1EC1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8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8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8D-4595-A2C3-E8322A1EC1D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Фізика</a:t>
            </a:r>
            <a:r>
              <a:rPr lang="uk-UA" baseline="0"/>
              <a:t>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E9-4DB2-9B62-BBEB6748F1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E9-4DB2-9B62-BBEB6748F1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E9-4DB2-9B62-BBEB6748F1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E9-4DB2-9B62-BBEB6748F1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'Фізика 11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'Фізика 11 клас'!$A$2:$D$2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E9-4DB2-9B62-BBEB6748F11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</a:t>
            </a:r>
            <a:r>
              <a:rPr lang="uk-UA" sz="28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5-11 клас</a:t>
            </a:r>
            <a:endParaRPr lang="uk-UA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3F-4E45-91F4-51D9967431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3F-4E45-91F4-51D9967431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3F-4E45-91F4-51D9967431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3F-4E45-91F4-51D9967431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'звіт з мат 5-11кл'!$B$1:$E$1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'звіт з мат 5-11кл'!$B$2:$E$2</c:f>
              <c:numCache>
                <c:formatCode>General</c:formatCode>
                <c:ptCount val="4"/>
                <c:pt idx="0">
                  <c:v>24</c:v>
                </c:pt>
                <c:pt idx="1">
                  <c:v>62</c:v>
                </c:pt>
                <c:pt idx="2">
                  <c:v>111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3F-4E45-91F4-51D9967431C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Математика</a:t>
            </a:r>
            <a:r>
              <a:rPr lang="uk-UA" baseline="0"/>
              <a:t> 5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95-4A8F-AC06-A542D4A203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95-4A8F-AC06-A542D4A203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95-4A8F-AC06-A542D4A203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95-4A8F-AC06-A542D4A20329}"/>
              </c:ext>
            </c:extLst>
          </c:dPt>
          <c:cat>
            <c:strRef>
              <c:f>'матем 5кл'!$B$1:$E$1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'матем 5кл'!$B$2:$E$2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95-4A8F-AC06-A542D4A20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Математика</a:t>
            </a:r>
            <a:r>
              <a:rPr lang="uk-UA" baseline="0"/>
              <a:t> 6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3E-4576-89ED-5CF755E5A3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3E-4576-89ED-5CF755E5A3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3E-4576-89ED-5CF755E5A3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3E-4576-89ED-5CF755E5A3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'матем 6кл'!$B$1:$E$1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'матем 6кл'!$B$2:$E$2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3E-4576-89ED-5CF755E5A3F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мова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09-4381-803E-7E4C848D68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09-4381-803E-7E4C848D68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09-4381-803E-7E4C848D68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09-4381-803E-7E4C848D68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8 клас'!$A$1:$D$1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'укр мова 8 клас'!$A$2:$D$2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09-4381-803E-7E4C848D689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Алгебра</a:t>
            </a:r>
            <a:r>
              <a:rPr lang="uk-UA" baseline="0"/>
              <a:t>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52-4B4F-9B8C-6A34EDCB9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52-4B4F-9B8C-6A34EDCB9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52-4B4F-9B8C-6A34EDCB9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52-4B4F-9B8C-6A34EDCB91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'алгебри 7кл'!$B$1:$E$1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'алгебри 7кл'!$B$2:$E$2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52-4B4F-9B8C-6A34EDCB91A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Геометрія</a:t>
            </a:r>
            <a:r>
              <a:rPr lang="uk-UA" baseline="0"/>
              <a:t> 7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3C-4C95-9145-36663198DC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3C-4C95-9145-36663198DC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3C-4C95-9145-36663198DC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3C-4C95-9145-36663198D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'геометрія 7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'геометрія 7 кл'!$B$2:$E$2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D3C-4C95-9145-36663198DCF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Алгебра</a:t>
            </a:r>
            <a:r>
              <a:rPr lang="uk-UA" baseline="0"/>
              <a:t>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30-4FBE-9E0D-916096C664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30-4FBE-9E0D-916096C664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30-4FBE-9E0D-916096C664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30-4FBE-9E0D-916096C664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'алгебра 8кл'!$B$1:$E$1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'алгебра 8кл'!$B$2:$E$2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30-4FBE-9E0D-916096C6645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Геометрія</a:t>
            </a:r>
            <a:r>
              <a:rPr lang="uk-UA" baseline="0"/>
              <a:t> 8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8D-4210-A394-C08471FFDF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8D-4210-A394-C08471FFDF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8D-4210-A394-C08471FFDF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8D-4210-A394-C08471FFD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'геометрія 8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'геометрія 8 кл'!$B$2:$E$2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8D-4210-A394-C08471FFDF2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Алгебра</a:t>
            </a:r>
            <a:r>
              <a:rPr lang="uk-UA" baseline="0"/>
              <a:t>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58-4AFB-A055-C403A77195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58-4AFB-A055-C403A77195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58-4AFB-A055-C403A77195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58-4AFB-A055-C403A77195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'алгебра 9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'алгебра 9 кл'!$B$2:$E$2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58-4AFB-A055-C403A77195A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Геометрія</a:t>
            </a:r>
            <a:r>
              <a:rPr lang="uk-UA" baseline="0"/>
              <a:t> 9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3C-410C-8CBF-5EAA999E9C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3C-410C-8CBF-5EAA999E9C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3C-410C-8CBF-5EAA999E9C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3C-410C-8CBF-5EAA999E9C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'геометрія 9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'геометрія 9 кл'!$B$2:$E$2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3C-410C-8CBF-5EAA999E9C6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Алгебра</a:t>
            </a:r>
            <a:r>
              <a:rPr lang="uk-UA" baseline="0"/>
              <a:t>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1D-43AD-8672-D7823ACB1C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1D-43AD-8672-D7823ACB1C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1D-43AD-8672-D7823ACB1C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1D-43AD-8672-D7823ACB1C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'алгебра 10кл'!$B$1:$E$1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'алгебра 10кл'!$B$2:$E$2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1D-43AD-8672-D7823ACB1CF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Геометрія</a:t>
            </a:r>
            <a:r>
              <a:rPr lang="uk-UA" baseline="0"/>
              <a:t> 10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EC-44CC-BE66-A5B0A54683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EC-44CC-BE66-A5B0A54683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EC-44CC-BE66-A5B0A54683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EC-44CC-BE66-A5B0A54683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'геометрія 10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'геометрія 10 кл'!$B$2:$E$2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EC-44CC-BE66-A5B0A54683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Алгебра</a:t>
            </a:r>
            <a:r>
              <a:rPr lang="uk-UA" baseline="0"/>
              <a:t>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B9-4EAB-8FDE-DCD103929F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B9-4EAB-8FDE-DCD103929F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B9-4EAB-8FDE-DCD103929F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B9-4EAB-8FDE-DCD103929F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'алгебра 11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'алгебра 11 кл'!$B$2:$E$2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B9-4EAB-8FDE-DCD103929F1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Геометрія</a:t>
            </a:r>
            <a:r>
              <a:rPr lang="uk-UA" baseline="0"/>
              <a:t> 11 клас</a:t>
            </a: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C0-48A6-BA4F-23917DDD18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C0-48A6-BA4F-23917DDD18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C0-48A6-BA4F-23917DDD18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C0-48A6-BA4F-23917DDD18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'геометрія 11 кл'!$B$1:$E$1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'геометрія 11 кл'!$B$2:$E$2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C0-48A6-BA4F-23917DDD182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</a:t>
            </a:r>
            <a:r>
              <a:rPr lang="uk-UA" baseline="0"/>
              <a:t> мова 10 клас</a:t>
            </a:r>
            <a:endParaRPr lang="uk-UA"/>
          </a:p>
        </c:rich>
      </c:tx>
      <c:layout>
        <c:manualLayout>
          <c:xMode val="edge"/>
          <c:yMode val="edge"/>
          <c:x val="0.27834011373578299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79-44DB-90CE-8EF4240B57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79-44DB-90CE-8EF4240B57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79-44DB-90CE-8EF4240B57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79-44DB-90CE-8EF4240B57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мова 10'!$A$1:$D$1</c:f>
              <c:strCache>
                <c:ptCount val="4"/>
                <c:pt idx="0">
                  <c:v>виссокий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'укр мова 10'!$A$2:$D$2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79-44DB-90CE-8EF4240B571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uk-UA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Українська</a:t>
            </a:r>
            <a:r>
              <a:rPr lang="uk-UA" sz="2400"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література 5-11 клас</a:t>
            </a:r>
            <a:endParaRPr lang="uk-UA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FB-48A1-8925-D31B0C128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FB-48A1-8925-D31B0C128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FB-48A1-8925-D31B0C128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2FB-48A1-8925-D31B0C1280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'укр літ 5-10'!$A$1:$D$1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почтаковий</c:v>
                </c:pt>
              </c:strCache>
            </c:strRef>
          </c:cat>
          <c:val>
            <c:numRef>
              <c:f>'укр літ 5-10'!$A$2:$D$2</c:f>
              <c:numCache>
                <c:formatCode>General</c:formatCode>
                <c:ptCount val="4"/>
                <c:pt idx="0">
                  <c:v>16</c:v>
                </c:pt>
                <c:pt idx="1">
                  <c:v>42</c:v>
                </c:pt>
                <c:pt idx="2">
                  <c:v>28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FB-48A1-8925-D31B0C12800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Українська література 5 клас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62-42E2-A7C9-BF2530DFCD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62-42E2-A7C9-BF2530DFCD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B62-42E2-A7C9-BF2530DFCD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B62-42E2-A7C9-BF2530DFCD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 укр.літ'!$A$1:$D$1</c:f>
              <c:strCache>
                <c:ptCount val="4"/>
                <c:pt idx="0">
                  <c:v>Високий 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'5 укр.літ'!$A$2:$D$2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62-42E2-A7C9-BF2530DFCD6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/>
              <a:t>Українська</a:t>
            </a:r>
            <a:r>
              <a:rPr lang="uk-UA" baseline="0" dirty="0"/>
              <a:t> література 6 клас</a:t>
            </a:r>
            <a:endParaRPr lang="uk-U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91-45A1-85BE-4F1F8AFE9E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91-45A1-85BE-4F1F8AFE9E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91-45A1-85BE-4F1F8AFE9E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91-45A1-85BE-4F1F8AFE9E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 укр.літ'!$A$1:$D$1</c:f>
              <c:strCache>
                <c:ptCount val="4"/>
                <c:pt idx="0">
                  <c:v>Високий </c:v>
                </c:pt>
                <c:pt idx="1">
                  <c:v>Достатній</c:v>
                </c:pt>
                <c:pt idx="2">
                  <c:v>Середній </c:v>
                </c:pt>
                <c:pt idx="3">
                  <c:v>Початковий</c:v>
                </c:pt>
              </c:strCache>
            </c:strRef>
          </c:cat>
          <c:val>
            <c:numRef>
              <c:f>'6 укр.літ'!$A$2:$D$2</c:f>
              <c:numCache>
                <c:formatCode>General</c:formatCode>
                <c:ptCount val="4"/>
                <c:pt idx="0">
                  <c:v>4</c:v>
                </c:pt>
                <c:pt idx="1">
                  <c:v>9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91-45A1-85BE-4F1F8AFE9EF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004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3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7765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959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1634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7142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6666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2987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01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3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759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24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7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4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91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56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937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6D1170C-59AF-4338-ABBE-6718FA9D1B6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B7E6-A775-49B5-99BD-48CFFE45181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961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6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7" Type="http://schemas.openxmlformats.org/officeDocument/2006/relationships/chart" Target="../charts/chart53.xml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2.xml"/><Relationship Id="rId5" Type="http://schemas.openxmlformats.org/officeDocument/2006/relationships/chart" Target="../charts/chart51.xml"/><Relationship Id="rId4" Type="http://schemas.openxmlformats.org/officeDocument/2006/relationships/chart" Target="../charts/char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7" Type="http://schemas.openxmlformats.org/officeDocument/2006/relationships/chart" Target="../charts/chart59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8.xml"/><Relationship Id="rId5" Type="http://schemas.openxmlformats.org/officeDocument/2006/relationships/chart" Target="../charts/chart57.xml"/><Relationship Id="rId4" Type="http://schemas.openxmlformats.org/officeDocument/2006/relationships/chart" Target="../charts/chart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499E2-C6CB-4266-956E-B10EF2E7B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501" y="2026328"/>
            <a:ext cx="10086513" cy="2491381"/>
          </a:xfrm>
        </p:spPr>
        <p:txBody>
          <a:bodyPr/>
          <a:lstStyle/>
          <a:p>
            <a:pPr algn="ctr"/>
            <a:r>
              <a:rPr lang="uk-UA" sz="4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Моніторинг якості знань за  </a:t>
            </a:r>
            <a:br>
              <a:rPr lang="uk-UA" sz="44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uk-UA" sz="4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І семестр 2024-2025 </a:t>
            </a:r>
            <a:r>
              <a:rPr lang="uk-UA" sz="4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н.р</a:t>
            </a:r>
            <a:r>
              <a:rPr lang="uk-UA" sz="440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  <a:r>
              <a:rPr lang="uk-UA" sz="4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здобувачів освіти </a:t>
            </a:r>
            <a:r>
              <a:rPr lang="uk-UA" sz="44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Княждвірського</a:t>
            </a:r>
            <a:r>
              <a:rPr lang="uk-UA" sz="4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ліцею</a:t>
            </a:r>
          </a:p>
        </p:txBody>
      </p:sp>
    </p:spTree>
    <p:extLst>
      <p:ext uri="{BB962C8B-B14F-4D97-AF65-F5344CB8AC3E}">
        <p14:creationId xmlns:p14="http://schemas.microsoft.com/office/powerpoint/2010/main" val="636505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873934A2-BA37-4782-A07F-0A29501923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626899"/>
              </p:ext>
            </p:extLst>
          </p:nvPr>
        </p:nvGraphicFramePr>
        <p:xfrm>
          <a:off x="7288567" y="3255885"/>
          <a:ext cx="5131293" cy="33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6D3FA225-54D2-4143-AF8E-B6572727E6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92999"/>
              </p:ext>
            </p:extLst>
          </p:nvPr>
        </p:nvGraphicFramePr>
        <p:xfrm>
          <a:off x="3113844" y="3264763"/>
          <a:ext cx="5069149" cy="33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3FC606A4-AB47-4BC3-82DF-EAB3B5BDDC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70505"/>
              </p:ext>
            </p:extLst>
          </p:nvPr>
        </p:nvGraphicFramePr>
        <p:xfrm>
          <a:off x="939556" y="115412"/>
          <a:ext cx="54434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0CBC3CA3-EB1D-42FF-B740-EB6CDE67F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224026"/>
              </p:ext>
            </p:extLst>
          </p:nvPr>
        </p:nvGraphicFramePr>
        <p:xfrm>
          <a:off x="-800467" y="3255885"/>
          <a:ext cx="5234865" cy="33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8130AA21-F414-4AB5-B9B3-67E74FAC32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40326"/>
              </p:ext>
            </p:extLst>
          </p:nvPr>
        </p:nvGraphicFramePr>
        <p:xfrm>
          <a:off x="5494538" y="1065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67087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917D7E06-E1E1-42EE-BF02-65A29BCFE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621799"/>
              </p:ext>
            </p:extLst>
          </p:nvPr>
        </p:nvGraphicFramePr>
        <p:xfrm>
          <a:off x="1127464" y="488272"/>
          <a:ext cx="9570128" cy="595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095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A4F345DF-3B98-4094-8D70-479FB1DE82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937175"/>
              </p:ext>
            </p:extLst>
          </p:nvPr>
        </p:nvGraphicFramePr>
        <p:xfrm>
          <a:off x="3027283" y="3595456"/>
          <a:ext cx="5326604" cy="2896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C9387656-AA19-410E-8F1E-55AC26345D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503056"/>
              </p:ext>
            </p:extLst>
          </p:nvPr>
        </p:nvGraphicFramePr>
        <p:xfrm>
          <a:off x="1558123" y="150919"/>
          <a:ext cx="4785063" cy="282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41DCBADD-AB89-454A-9E09-CBCAC88954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577429"/>
              </p:ext>
            </p:extLst>
          </p:nvPr>
        </p:nvGraphicFramePr>
        <p:xfrm>
          <a:off x="5400632" y="150919"/>
          <a:ext cx="5106417" cy="282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7E7FD284-7284-407F-B5D6-AE088FF69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224489"/>
              </p:ext>
            </p:extLst>
          </p:nvPr>
        </p:nvGraphicFramePr>
        <p:xfrm>
          <a:off x="-204189" y="3595456"/>
          <a:ext cx="4918231" cy="2896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іаграма 7">
            <a:extLst>
              <a:ext uri="{FF2B5EF4-FFF2-40B4-BE49-F238E27FC236}">
                <a16:creationId xmlns:a16="http://schemas.microsoft.com/office/drawing/2014/main" id="{540C8D8C-4C83-4DE0-B149-69812FC57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327632"/>
              </p:ext>
            </p:extLst>
          </p:nvPr>
        </p:nvGraphicFramePr>
        <p:xfrm>
          <a:off x="7190912" y="36720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61501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258EF048-C684-4786-A62E-18E2A2A761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70511"/>
              </p:ext>
            </p:extLst>
          </p:nvPr>
        </p:nvGraphicFramePr>
        <p:xfrm>
          <a:off x="2000249" y="1085850"/>
          <a:ext cx="8029575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682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DD01C915-E453-42B9-ABD9-A38204DCA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392836"/>
              </p:ext>
            </p:extLst>
          </p:nvPr>
        </p:nvGraphicFramePr>
        <p:xfrm>
          <a:off x="-219075" y="22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CDD893A7-7124-4C6B-B104-58DCB773A9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896161"/>
              </p:ext>
            </p:extLst>
          </p:nvPr>
        </p:nvGraphicFramePr>
        <p:xfrm>
          <a:off x="4352925" y="22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6EA32454-605B-4B7A-951F-1A5D2173CE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157915"/>
              </p:ext>
            </p:extLst>
          </p:nvPr>
        </p:nvGraphicFramePr>
        <p:xfrm>
          <a:off x="-3714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9F5BE671-F193-45F5-8254-99F5155377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147839"/>
              </p:ext>
            </p:extLst>
          </p:nvPr>
        </p:nvGraphicFramePr>
        <p:xfrm>
          <a:off x="435292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60880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79A4BE5F-B5C8-4091-98BD-B5BD0E503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851830"/>
              </p:ext>
            </p:extLst>
          </p:nvPr>
        </p:nvGraphicFramePr>
        <p:xfrm>
          <a:off x="0" y="247650"/>
          <a:ext cx="4848224" cy="292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7550EBBE-4A28-49BF-A072-0607588DD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840182"/>
              </p:ext>
            </p:extLst>
          </p:nvPr>
        </p:nvGraphicFramePr>
        <p:xfrm>
          <a:off x="5353050" y="247649"/>
          <a:ext cx="4848225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8D34D5D4-1E12-41ED-8D8F-57E8D2073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859495"/>
              </p:ext>
            </p:extLst>
          </p:nvPr>
        </p:nvGraphicFramePr>
        <p:xfrm>
          <a:off x="2605087" y="3124200"/>
          <a:ext cx="5495925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1592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755FE362-0BF1-4222-BC92-8AC267485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67728"/>
              </p:ext>
            </p:extLst>
          </p:nvPr>
        </p:nvGraphicFramePr>
        <p:xfrm>
          <a:off x="1590675" y="609600"/>
          <a:ext cx="8153400" cy="5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8178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9543AB2-F218-47A5-8B25-C875833CF6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02153"/>
              </p:ext>
            </p:extLst>
          </p:nvPr>
        </p:nvGraphicFramePr>
        <p:xfrm>
          <a:off x="3638550" y="36099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6E7883EF-8531-45D9-91D0-161B2B9623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135957"/>
              </p:ext>
            </p:extLst>
          </p:nvPr>
        </p:nvGraphicFramePr>
        <p:xfrm>
          <a:off x="-76200" y="36099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F1E5E2C1-05C7-4C00-A943-A62DE6146D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490317"/>
              </p:ext>
            </p:extLst>
          </p:nvPr>
        </p:nvGraphicFramePr>
        <p:xfrm>
          <a:off x="-76200" y="22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0E5D17C7-D6C5-430C-ACA9-B406F3F7C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770021"/>
              </p:ext>
            </p:extLst>
          </p:nvPr>
        </p:nvGraphicFramePr>
        <p:xfrm>
          <a:off x="4429126" y="22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27AE26CA-880F-4AE8-9381-33AB9B5AB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771112"/>
              </p:ext>
            </p:extLst>
          </p:nvPr>
        </p:nvGraphicFramePr>
        <p:xfrm>
          <a:off x="7696202" y="36099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97478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27C22D02-9251-4D8D-8FD2-B1A488069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607772"/>
              </p:ext>
            </p:extLst>
          </p:nvPr>
        </p:nvGraphicFramePr>
        <p:xfrm>
          <a:off x="2143125" y="438149"/>
          <a:ext cx="7315200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8296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C2285313-25A7-414E-9657-5D2AD7FD4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40052"/>
              </p:ext>
            </p:extLst>
          </p:nvPr>
        </p:nvGraphicFramePr>
        <p:xfrm>
          <a:off x="-66675" y="15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18606AB8-4C49-4C4F-8107-3E0325AF0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66566"/>
              </p:ext>
            </p:extLst>
          </p:nvPr>
        </p:nvGraphicFramePr>
        <p:xfrm>
          <a:off x="3810000" y="15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946DE93A-5FBC-479E-BCA9-40246A17D1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896675"/>
              </p:ext>
            </p:extLst>
          </p:nvPr>
        </p:nvGraphicFramePr>
        <p:xfrm>
          <a:off x="7343775" y="15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4E256C57-8152-471C-ADFC-09891663C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944889"/>
              </p:ext>
            </p:extLst>
          </p:nvPr>
        </p:nvGraphicFramePr>
        <p:xfrm>
          <a:off x="-666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D69E785C-46FD-4C87-8027-E295379E70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555360"/>
              </p:ext>
            </p:extLst>
          </p:nvPr>
        </p:nvGraphicFramePr>
        <p:xfrm>
          <a:off x="36861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A0DEA6CB-C635-45CC-B78F-0E75CA083E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354045"/>
              </p:ext>
            </p:extLst>
          </p:nvPr>
        </p:nvGraphicFramePr>
        <p:xfrm>
          <a:off x="743902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3528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12DE0240-4A59-4081-878A-657EFD9A41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48860"/>
              </p:ext>
            </p:extLst>
          </p:nvPr>
        </p:nvGraphicFramePr>
        <p:xfrm>
          <a:off x="2009774" y="914400"/>
          <a:ext cx="753427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688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E349437C-EF48-4085-9A34-F53E4AB35C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063452"/>
              </p:ext>
            </p:extLst>
          </p:nvPr>
        </p:nvGraphicFramePr>
        <p:xfrm>
          <a:off x="-142875" y="2190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408EBE15-87B3-4AFE-9E09-979311051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666226"/>
              </p:ext>
            </p:extLst>
          </p:nvPr>
        </p:nvGraphicFramePr>
        <p:xfrm>
          <a:off x="4000500" y="2190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40CDF4E6-F35B-40FE-BF90-3C7913CD76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811029"/>
              </p:ext>
            </p:extLst>
          </p:nvPr>
        </p:nvGraphicFramePr>
        <p:xfrm>
          <a:off x="7515225" y="2190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A9B98670-B9D8-4B10-9F8E-3ADB05AFD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795869"/>
              </p:ext>
            </p:extLst>
          </p:nvPr>
        </p:nvGraphicFramePr>
        <p:xfrm>
          <a:off x="-1428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09E19D28-712F-48B9-A9AC-488BD20F62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367420"/>
              </p:ext>
            </p:extLst>
          </p:nvPr>
        </p:nvGraphicFramePr>
        <p:xfrm>
          <a:off x="389572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B4483475-E63F-4B28-9FBE-0ACF1CEDF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562355"/>
              </p:ext>
            </p:extLst>
          </p:nvPr>
        </p:nvGraphicFramePr>
        <p:xfrm>
          <a:off x="751522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0861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EDF0659A-2A1D-482D-A118-3FC8F788C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10284"/>
              </p:ext>
            </p:extLst>
          </p:nvPr>
        </p:nvGraphicFramePr>
        <p:xfrm>
          <a:off x="-220462" y="1753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36391CB4-871C-4546-9A05-C97E6B9302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172807"/>
              </p:ext>
            </p:extLst>
          </p:nvPr>
        </p:nvGraphicFramePr>
        <p:xfrm>
          <a:off x="3810000" y="1753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D585972A-4286-4BD3-B01E-8A4764FC5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658175"/>
              </p:ext>
            </p:extLst>
          </p:nvPr>
        </p:nvGraphicFramePr>
        <p:xfrm>
          <a:off x="-961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9ED7AD4D-DCBF-4358-9EB5-94DAFFB46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251956"/>
              </p:ext>
            </p:extLst>
          </p:nvPr>
        </p:nvGraphicFramePr>
        <p:xfrm>
          <a:off x="3810000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0146250C-16F3-4E09-8611-CCF303326A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471468"/>
              </p:ext>
            </p:extLst>
          </p:nvPr>
        </p:nvGraphicFramePr>
        <p:xfrm>
          <a:off x="7716175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966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BB1CB9E-E7C4-49FE-AE85-EB8C026DC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385889"/>
              </p:ext>
            </p:extLst>
          </p:nvPr>
        </p:nvGraphicFramePr>
        <p:xfrm>
          <a:off x="1905001" y="733425"/>
          <a:ext cx="8105774" cy="523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25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BF08A429-0425-486E-905F-9457A4E428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972479"/>
              </p:ext>
            </p:extLst>
          </p:nvPr>
        </p:nvGraphicFramePr>
        <p:xfrm>
          <a:off x="0" y="216693"/>
          <a:ext cx="4467225" cy="2859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862BDF9A-D1CB-4CB8-BAC8-A220EFE3C8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424531"/>
              </p:ext>
            </p:extLst>
          </p:nvPr>
        </p:nvGraphicFramePr>
        <p:xfrm>
          <a:off x="4714875" y="245864"/>
          <a:ext cx="4724400" cy="2801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30EAC9B1-B10C-44C2-BAAC-CC4C2E081D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556027"/>
              </p:ext>
            </p:extLst>
          </p:nvPr>
        </p:nvGraphicFramePr>
        <p:xfrm>
          <a:off x="0" y="35718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A641EFB2-F7A7-427E-AC7B-35C2E1882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159144"/>
              </p:ext>
            </p:extLst>
          </p:nvPr>
        </p:nvGraphicFramePr>
        <p:xfrm>
          <a:off x="3533775" y="35718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37CDB96C-618F-4DF4-BB89-2CC4A3D9E5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065873"/>
              </p:ext>
            </p:extLst>
          </p:nvPr>
        </p:nvGraphicFramePr>
        <p:xfrm>
          <a:off x="7620000" y="35718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7381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476F46DD-7409-4139-A120-373983DD2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171007"/>
              </p:ext>
            </p:extLst>
          </p:nvPr>
        </p:nvGraphicFramePr>
        <p:xfrm>
          <a:off x="1981200" y="844488"/>
          <a:ext cx="7926279" cy="516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80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F3EBB839-ABBD-480B-BF6A-4F13F8E385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465404"/>
              </p:ext>
            </p:extLst>
          </p:nvPr>
        </p:nvGraphicFramePr>
        <p:xfrm>
          <a:off x="-445365" y="3429000"/>
          <a:ext cx="4717003" cy="3215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86CAC73D-AEA3-461B-A731-86ACB84821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449560"/>
              </p:ext>
            </p:extLst>
          </p:nvPr>
        </p:nvGraphicFramePr>
        <p:xfrm>
          <a:off x="3737498" y="99874"/>
          <a:ext cx="4717003" cy="314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C04E706B-9D70-492A-AFD3-63363E5661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888533"/>
              </p:ext>
            </p:extLst>
          </p:nvPr>
        </p:nvGraphicFramePr>
        <p:xfrm>
          <a:off x="-275208" y="99874"/>
          <a:ext cx="4376691" cy="314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64FBB513-92AE-4265-B3A3-C52704C426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737260"/>
              </p:ext>
            </p:extLst>
          </p:nvPr>
        </p:nvGraphicFramePr>
        <p:xfrm>
          <a:off x="2997692" y="3429000"/>
          <a:ext cx="5912527" cy="3211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1ED45B8B-4CEB-4284-A3D3-6E21154DDE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971860"/>
              </p:ext>
            </p:extLst>
          </p:nvPr>
        </p:nvGraphicFramePr>
        <p:xfrm>
          <a:off x="6897948" y="3406807"/>
          <a:ext cx="5872579" cy="3233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58071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3096F88E-EB2D-4E62-86FA-0B4329738F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767702"/>
              </p:ext>
            </p:extLst>
          </p:nvPr>
        </p:nvGraphicFramePr>
        <p:xfrm>
          <a:off x="5302928" y="1758888"/>
          <a:ext cx="7167239" cy="3780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BD815046-0A62-4C4C-B983-4855437C2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757030"/>
              </p:ext>
            </p:extLst>
          </p:nvPr>
        </p:nvGraphicFramePr>
        <p:xfrm>
          <a:off x="-1027590" y="1758887"/>
          <a:ext cx="7534922" cy="3700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822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E48E99D4-D07E-4134-8AF0-BBE530646C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959667"/>
              </p:ext>
            </p:extLst>
          </p:nvPr>
        </p:nvGraphicFramePr>
        <p:xfrm>
          <a:off x="511298" y="226541"/>
          <a:ext cx="11216104" cy="6334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1778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221</Words>
  <Application>Microsoft Office PowerPoint</Application>
  <PresentationFormat>Широкий екран</PresentationFormat>
  <Paragraphs>60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Іон</vt:lpstr>
      <vt:lpstr>Моніторинг якості знань за   І семестр 2024-2025 н.р. здобувачів освіти Княждвірського ліцею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огпенеп</dc:title>
  <dc:creator>User</dc:creator>
  <cp:lastModifiedBy>User</cp:lastModifiedBy>
  <cp:revision>12</cp:revision>
  <dcterms:created xsi:type="dcterms:W3CDTF">2025-01-29T11:54:52Z</dcterms:created>
  <dcterms:modified xsi:type="dcterms:W3CDTF">2025-04-03T09:09:54Z</dcterms:modified>
</cp:coreProperties>
</file>