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</p:sldIdLst>
  <p:sldSz cx="12192000" cy="6858000"/>
  <p:notesSz cx="6889750" cy="100218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426995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4177588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71254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723770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507088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997003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07117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677638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042031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738307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589546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21026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46326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227479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50610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7749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03107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C2309B-84B4-4FA3-9B3B-D52871FF19CC}" type="datetimeFigureOut">
              <a:rPr lang="uk-UA" smtClean="0"/>
              <a:t>27.11.2019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106A4E-B3E5-4164-84E0-FA4B6F17EB6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109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cover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5"/>
            <a:ext cx="12192001" cy="68513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7901" y="1087968"/>
            <a:ext cx="8574622" cy="261619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Тиждень знань з основ безпеки життєдіяльності у ЗОШ І-ІІІ ст. №3 </a:t>
            </a:r>
            <a:r>
              <a:rPr lang="uk-UA" b="1" dirty="0" err="1">
                <a:ln/>
                <a:solidFill>
                  <a:schemeClr val="accent4"/>
                </a:solidFill>
              </a:rPr>
              <a:t>м.Ківерці</a:t>
            </a:r>
            <a:endParaRPr lang="uk-UA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515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514013" cy="175259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Вікторина знавців правил дорожнього руху «Мій друг- дорожній рух» </a:t>
            </a:r>
            <a:r>
              <a:rPr lang="en-US" b="1" dirty="0">
                <a:ln/>
                <a:solidFill>
                  <a:schemeClr val="accent4"/>
                </a:solidFill>
              </a:rPr>
              <a:t>(</a:t>
            </a:r>
            <a:r>
              <a:rPr lang="uk-UA" b="1" dirty="0">
                <a:ln/>
                <a:solidFill>
                  <a:schemeClr val="accent4"/>
                </a:solidFill>
              </a:rPr>
              <a:t>5-і </a:t>
            </a:r>
            <a:r>
              <a:rPr lang="uk-UA" b="1" dirty="0" err="1">
                <a:ln/>
                <a:solidFill>
                  <a:schemeClr val="accent4"/>
                </a:solidFill>
              </a:rPr>
              <a:t>класи,вч.Тимощук</a:t>
            </a:r>
            <a:r>
              <a:rPr lang="uk-UA" b="1" dirty="0">
                <a:ln/>
                <a:solidFill>
                  <a:schemeClr val="accent4"/>
                </a:solidFill>
              </a:rPr>
              <a:t> Т.М.)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2" y="1574799"/>
            <a:ext cx="5554133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84D075-4781-4CF3-B09B-06281F606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94" y="2461039"/>
            <a:ext cx="5892800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23200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511" y="0"/>
            <a:ext cx="10018713" cy="175259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Показові заняття «Повторимо правила вуличного руху» (3-4 </a:t>
            </a:r>
            <a:r>
              <a:rPr lang="uk-UA" b="1" dirty="0" err="1">
                <a:ln/>
                <a:solidFill>
                  <a:schemeClr val="accent4"/>
                </a:solidFill>
              </a:rPr>
              <a:t>класи,ГО</a:t>
            </a:r>
            <a:r>
              <a:rPr lang="uk-UA" b="1" dirty="0">
                <a:ln/>
                <a:solidFill>
                  <a:schemeClr val="accent4"/>
                </a:solidFill>
              </a:rPr>
              <a:t> «</a:t>
            </a:r>
            <a:r>
              <a:rPr lang="uk-UA" b="1" dirty="0" err="1">
                <a:ln/>
                <a:solidFill>
                  <a:schemeClr val="accent4"/>
                </a:solidFill>
              </a:rPr>
              <a:t>Тивер</a:t>
            </a:r>
            <a:r>
              <a:rPr lang="uk-UA" b="1" dirty="0">
                <a:ln/>
                <a:solidFill>
                  <a:schemeClr val="accent4"/>
                </a:solidFill>
              </a:rPr>
              <a:t>»)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" y="2371037"/>
            <a:ext cx="3250406" cy="433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42" y="1752599"/>
            <a:ext cx="5055096" cy="378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153" y="2247899"/>
            <a:ext cx="3255554" cy="434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57218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611" y="165100"/>
            <a:ext cx="10018713" cy="175259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Майстер-клас «Правила поведінки при експлуатації побутових електроприладів» </a:t>
            </a:r>
            <a:br>
              <a:rPr lang="uk-UA" b="1" dirty="0">
                <a:ln/>
                <a:solidFill>
                  <a:schemeClr val="accent4"/>
                </a:solidFill>
              </a:rPr>
            </a:br>
            <a:r>
              <a:rPr lang="uk-UA" b="1" dirty="0">
                <a:ln/>
                <a:solidFill>
                  <a:schemeClr val="accent4"/>
                </a:solidFill>
              </a:rPr>
              <a:t>(6-7 </a:t>
            </a:r>
            <a:r>
              <a:rPr lang="uk-UA" b="1" dirty="0" err="1">
                <a:ln/>
                <a:solidFill>
                  <a:schemeClr val="accent4"/>
                </a:solidFill>
              </a:rPr>
              <a:t>класи,ГО</a:t>
            </a:r>
            <a:r>
              <a:rPr lang="uk-UA" b="1" dirty="0">
                <a:ln/>
                <a:solidFill>
                  <a:schemeClr val="accent4"/>
                </a:solidFill>
              </a:rPr>
              <a:t> «</a:t>
            </a:r>
            <a:r>
              <a:rPr lang="uk-UA" b="1" dirty="0" err="1">
                <a:ln/>
                <a:solidFill>
                  <a:schemeClr val="accent4"/>
                </a:solidFill>
              </a:rPr>
              <a:t>Тивер</a:t>
            </a:r>
            <a:r>
              <a:rPr lang="uk-UA" b="1" dirty="0">
                <a:ln/>
                <a:solidFill>
                  <a:schemeClr val="accent4"/>
                </a:solidFill>
              </a:rPr>
              <a:t>»)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81" t="14074" r="16222" b="29259"/>
          <a:stretch/>
        </p:blipFill>
        <p:spPr>
          <a:xfrm>
            <a:off x="138121" y="1917699"/>
            <a:ext cx="5691179" cy="321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518" t="14629" r="4814" b="25186"/>
          <a:stretch/>
        </p:blipFill>
        <p:spPr>
          <a:xfrm>
            <a:off x="6181724" y="3412628"/>
            <a:ext cx="5308600" cy="309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690518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29" y="1062806"/>
            <a:ext cx="4165471" cy="312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711" y="-292100"/>
            <a:ext cx="10018713" cy="175259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Зустріч з працівниками ДСНС</a:t>
            </a:r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" y="3273228"/>
            <a:ext cx="4377531" cy="328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3789215"/>
            <a:ext cx="3975100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68212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011" y="190501"/>
            <a:ext cx="10018713" cy="1752599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Виготовлення </a:t>
            </a:r>
            <a:r>
              <a:rPr lang="uk-UA" b="1" dirty="0" err="1">
                <a:ln/>
                <a:solidFill>
                  <a:schemeClr val="accent4"/>
                </a:solidFill>
              </a:rPr>
              <a:t>світловідбивних</a:t>
            </a:r>
            <a:r>
              <a:rPr lang="uk-UA" b="1" dirty="0">
                <a:ln/>
                <a:solidFill>
                  <a:schemeClr val="accent4"/>
                </a:solidFill>
              </a:rPr>
              <a:t> </a:t>
            </a:r>
            <a:r>
              <a:rPr lang="uk-UA" b="1" dirty="0" err="1">
                <a:ln/>
                <a:solidFill>
                  <a:schemeClr val="accent4"/>
                </a:solidFill>
              </a:rPr>
              <a:t>флікерів</a:t>
            </a:r>
            <a:br>
              <a:rPr lang="uk-UA" b="1" dirty="0">
                <a:ln/>
                <a:solidFill>
                  <a:schemeClr val="accent4"/>
                </a:solidFill>
              </a:rPr>
            </a:br>
            <a:r>
              <a:rPr lang="uk-UA" b="1" dirty="0">
                <a:ln/>
                <a:solidFill>
                  <a:schemeClr val="accent4"/>
                </a:solidFill>
              </a:rPr>
              <a:t> (3-4 класи)</a:t>
            </a: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8" y="1104900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55" y="3543300"/>
            <a:ext cx="4199466" cy="314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88" y="132715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95255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0" y="-461432"/>
            <a:ext cx="10220323" cy="2616199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>
                <a:ln/>
                <a:solidFill>
                  <a:schemeClr val="accent4"/>
                </a:solidFill>
              </a:rPr>
              <a:t>Виставка  малюнків «Безпека дитини – добробут країни»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206" y="2243667"/>
            <a:ext cx="7762994" cy="4366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92903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2700" y="139700"/>
            <a:ext cx="10223500" cy="2178497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br>
              <a:rPr lang="uk-UA" sz="5000" b="1" dirty="0">
                <a:ln/>
                <a:solidFill>
                  <a:schemeClr val="accent4"/>
                </a:solidFill>
              </a:rPr>
            </a:br>
            <a:br>
              <a:rPr lang="uk-UA" sz="5000" b="1" dirty="0">
                <a:ln/>
                <a:solidFill>
                  <a:schemeClr val="accent4"/>
                </a:solidFill>
              </a:rPr>
            </a:br>
            <a:r>
              <a:rPr lang="uk-UA" sz="5000" b="1" dirty="0">
                <a:ln/>
                <a:solidFill>
                  <a:schemeClr val="accent4"/>
                </a:solidFill>
              </a:rPr>
              <a:t>Диктант</a:t>
            </a:r>
            <a:br>
              <a:rPr lang="uk-UA" sz="5000" b="1" dirty="0">
                <a:ln/>
                <a:solidFill>
                  <a:schemeClr val="accent4"/>
                </a:solidFill>
              </a:rPr>
            </a:br>
            <a:r>
              <a:rPr lang="uk-UA" sz="5000" b="1" dirty="0">
                <a:ln/>
                <a:solidFill>
                  <a:schemeClr val="accent4"/>
                </a:solidFill>
              </a:rPr>
              <a:t> «Обережно! Отруйні гриби» </a:t>
            </a:r>
            <a:br>
              <a:rPr lang="uk-UA" sz="5000" b="1" dirty="0">
                <a:ln/>
                <a:solidFill>
                  <a:schemeClr val="accent4"/>
                </a:solidFill>
              </a:rPr>
            </a:br>
            <a:r>
              <a:rPr lang="uk-UA" sz="5000" b="1" dirty="0">
                <a:ln/>
                <a:solidFill>
                  <a:schemeClr val="accent4"/>
                </a:solidFill>
              </a:rPr>
              <a:t>(6-Б </a:t>
            </a:r>
            <a:r>
              <a:rPr lang="uk-UA" sz="5000" b="1" dirty="0" err="1">
                <a:ln/>
                <a:solidFill>
                  <a:schemeClr val="accent4"/>
                </a:solidFill>
              </a:rPr>
              <a:t>клас,вч.Неведюк</a:t>
            </a:r>
            <a:r>
              <a:rPr lang="uk-UA" sz="5000" b="1" dirty="0">
                <a:ln/>
                <a:solidFill>
                  <a:schemeClr val="accent4"/>
                </a:solidFill>
              </a:rPr>
              <a:t> І.А.)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494183"/>
            <a:ext cx="5854700" cy="329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50" y="3432968"/>
            <a:ext cx="5626100" cy="316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066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2308" y="213520"/>
            <a:ext cx="6812924" cy="1996225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accent4"/>
                </a:solidFill>
              </a:rPr>
              <a:t>Урок «Основ здоров’я» </a:t>
            </a:r>
            <a:br>
              <a:rPr lang="uk-UA" sz="4000" b="1" dirty="0">
                <a:ln/>
                <a:solidFill>
                  <a:schemeClr val="accent4"/>
                </a:solidFill>
              </a:rPr>
            </a:br>
            <a:r>
              <a:rPr lang="uk-UA" sz="4000" b="1" dirty="0">
                <a:ln/>
                <a:solidFill>
                  <a:schemeClr val="accent4"/>
                </a:solidFill>
              </a:rPr>
              <a:t>на тему «Безпека»</a:t>
            </a:r>
            <a:br>
              <a:rPr lang="uk-UA" sz="4000" b="1" dirty="0">
                <a:ln/>
                <a:solidFill>
                  <a:schemeClr val="accent4"/>
                </a:solidFill>
              </a:rPr>
            </a:br>
            <a:r>
              <a:rPr lang="uk-UA" sz="4000" b="1" dirty="0">
                <a:ln/>
                <a:solidFill>
                  <a:schemeClr val="accent4"/>
                </a:solidFill>
              </a:rPr>
              <a:t> (6-А клас, вч. </a:t>
            </a:r>
            <a:r>
              <a:rPr lang="uk-UA" sz="4000" b="1" dirty="0" err="1">
                <a:ln/>
                <a:solidFill>
                  <a:schemeClr val="accent4"/>
                </a:solidFill>
              </a:rPr>
              <a:t>Сидорук</a:t>
            </a:r>
            <a:r>
              <a:rPr lang="uk-UA" sz="4000" b="1" dirty="0">
                <a:ln/>
                <a:solidFill>
                  <a:schemeClr val="accent4"/>
                </a:solidFill>
              </a:rPr>
              <a:t> О.Є.)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" y="213520"/>
            <a:ext cx="5486401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8" y="2555931"/>
            <a:ext cx="5429956" cy="305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2" y="3520282"/>
            <a:ext cx="56388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356400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Паралакс</Template>
  <TotalTime>126</TotalTime>
  <Words>141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Corbel</vt:lpstr>
      <vt:lpstr>Паралакс</vt:lpstr>
      <vt:lpstr>Тиждень знань з основ безпеки життєдіяльності у ЗОШ І-ІІІ ст. №3 м.Ківерці</vt:lpstr>
      <vt:lpstr>Вікторина знавців правил дорожнього руху «Мій друг- дорожній рух» (5-і класи,вч.Тимощук Т.М.)</vt:lpstr>
      <vt:lpstr>Показові заняття «Повторимо правила вуличного руху» (3-4 класи,ГО «Тивер»)</vt:lpstr>
      <vt:lpstr>Майстер-клас «Правила поведінки при експлуатації побутових електроприладів»  (6-7 класи,ГО «Тивер»)</vt:lpstr>
      <vt:lpstr>Зустріч з працівниками ДСНС</vt:lpstr>
      <vt:lpstr>Виготовлення світловідбивних флікерів  (3-4 класи)</vt:lpstr>
      <vt:lpstr>Виставка  малюнків «Безпека дитини – добробут країни»</vt:lpstr>
      <vt:lpstr>  Диктант  «Обережно! Отруйні гриби»  (6-Б клас,вч.Неведюк І.А.) </vt:lpstr>
      <vt:lpstr>Урок «Основ здоров’я»  на тему «Безпека»  (6-А клас, вч. Сидорук О.Є.)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Тиждень знань з основ безпеки життєдіяльності у ЗОШ І-ІІІ ст. №3 м.Ківерці</dc:title>
  <dc:creator>RePack by Diakov</dc:creator>
  <cp:lastModifiedBy>PedagogOrganizator</cp:lastModifiedBy>
  <cp:revision>17</cp:revision>
  <cp:lastPrinted>2019-11-27T13:32:34Z</cp:lastPrinted>
  <dcterms:created xsi:type="dcterms:W3CDTF">2019-11-24T20:12:48Z</dcterms:created>
  <dcterms:modified xsi:type="dcterms:W3CDTF">2019-11-27T13:34:11Z</dcterms:modified>
</cp:coreProperties>
</file>