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3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38DA-2EA9-42F9-91E2-05F7EC1947B4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F75F-3A0D-43DB-AEE4-6E112D001EA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16789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38DA-2EA9-42F9-91E2-05F7EC1947B4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F75F-3A0D-43DB-AEE4-6E112D001EA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5835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38DA-2EA9-42F9-91E2-05F7EC1947B4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F75F-3A0D-43DB-AEE4-6E112D001EA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04160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38DA-2EA9-42F9-91E2-05F7EC1947B4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F75F-3A0D-43DB-AEE4-6E112D001EA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22704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38DA-2EA9-42F9-91E2-05F7EC1947B4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F75F-3A0D-43DB-AEE4-6E112D001EA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1040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38DA-2EA9-42F9-91E2-05F7EC1947B4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F75F-3A0D-43DB-AEE4-6E112D001EA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2002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38DA-2EA9-42F9-91E2-05F7EC1947B4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F75F-3A0D-43DB-AEE4-6E112D001EA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49727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38DA-2EA9-42F9-91E2-05F7EC1947B4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F75F-3A0D-43DB-AEE4-6E112D001EA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52775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38DA-2EA9-42F9-91E2-05F7EC1947B4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F75F-3A0D-43DB-AEE4-6E112D001EA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18270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38DA-2EA9-42F9-91E2-05F7EC1947B4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F75F-3A0D-43DB-AEE4-6E112D001EA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69394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38DA-2EA9-42F9-91E2-05F7EC1947B4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F75F-3A0D-43DB-AEE4-6E112D001EA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2084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F38DA-2EA9-42F9-91E2-05F7EC1947B4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7F75F-3A0D-43DB-AEE4-6E112D001EA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2600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52078" y="119373"/>
            <a:ext cx="7570033" cy="1644113"/>
          </a:xfrm>
        </p:spPr>
        <p:txBody>
          <a:bodyPr/>
          <a:lstStyle/>
          <a:p>
            <a:r>
              <a:rPr lang="uk-UA" b="1" dirty="0" smtClean="0">
                <a:solidFill>
                  <a:srgbClr val="7030A0"/>
                </a:solidFill>
              </a:rPr>
              <a:t>Шановні батьки!</a:t>
            </a:r>
            <a:endParaRPr lang="uk-UA" b="1" dirty="0">
              <a:solidFill>
                <a:srgbClr val="7030A0"/>
              </a:solidFill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3999" y="2521131"/>
            <a:ext cx="10498111" cy="4179472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/>
              <a:t>Відповідно до розпорядження Департаменту освіти і науки виконавчого органу Київської міської ради  (Київської міської державної адміністрації)         № 063-2467 від 06.05.2020 «Про зарахування до закладів освіти»              </a:t>
            </a:r>
            <a:r>
              <a:rPr lang="uk-UA" b="1" u="sng" dirty="0" smtClean="0"/>
              <a:t>прийом документів від батьків майбутніх першокласників відтерміновано і буде розпочато за умови фізичного повернення педагогічного колективу до приміщення школи</a:t>
            </a:r>
            <a:r>
              <a:rPr lang="uk-UA" dirty="0" smtClean="0"/>
              <a:t>. Терміну прийому документів буде дотримано – не менше одного місяця з початку оголошення прийому</a:t>
            </a:r>
          </a:p>
          <a:p>
            <a:pPr algn="r"/>
            <a:r>
              <a:rPr lang="uk-UA" dirty="0" smtClean="0">
                <a:solidFill>
                  <a:srgbClr val="7030A0"/>
                </a:solidFill>
              </a:rPr>
              <a:t>Зважаючи на продовження карантину та поступового зняття карантинних обмежень, просимо вас слідкувати за інформацією щодо                          прийому документів до першого класу.</a:t>
            </a:r>
          </a:p>
          <a:p>
            <a:pPr algn="r"/>
            <a:r>
              <a:rPr lang="uk-UA" b="1" dirty="0" smtClean="0"/>
              <a:t>З повагою адміністрація СЗШ № 195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374"/>
            <a:ext cx="4452079" cy="2401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843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94</Words>
  <Application>Microsoft Office PowerPoint</Application>
  <PresentationFormat>Широкий екран</PresentationFormat>
  <Paragraphs>4</Paragraphs>
  <Slides>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Шановні батьки!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Шановні батьки!</dc:title>
  <dc:creator>Користувач Windows</dc:creator>
  <cp:lastModifiedBy>Користувач Windows</cp:lastModifiedBy>
  <cp:revision>3</cp:revision>
  <dcterms:created xsi:type="dcterms:W3CDTF">2020-05-07T07:42:14Z</dcterms:created>
  <dcterms:modified xsi:type="dcterms:W3CDTF">2020-05-07T07:51:42Z</dcterms:modified>
</cp:coreProperties>
</file>