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2" r:id="rId5"/>
    <p:sldId id="276" r:id="rId6"/>
    <p:sldId id="273" r:id="rId7"/>
    <p:sldId id="266" r:id="rId8"/>
    <p:sldId id="262" r:id="rId9"/>
    <p:sldId id="264" r:id="rId10"/>
    <p:sldId id="268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390BE23-9432-4208-BC22-228701C91846}">
          <p14:sldIdLst>
            <p14:sldId id="256"/>
            <p14:sldId id="257"/>
            <p14:sldId id="267"/>
            <p14:sldId id="272"/>
            <p14:sldId id="276"/>
            <p14:sldId id="273"/>
            <p14:sldId id="266"/>
            <p14:sldId id="262"/>
            <p14:sldId id="264"/>
            <p14:sldId id="268"/>
            <p14:sldId id="275"/>
          </p14:sldIdLst>
        </p14:section>
        <p14:section name="Раздел без заголовка" id="{AA41FF2C-C930-4C6D-B78F-B70938C1347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>
      <p:cViewPr varScale="1">
        <p:scale>
          <a:sx n="70" d="100"/>
          <a:sy n="70" d="100"/>
        </p:scale>
        <p:origin x="176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AutoShape 2" descr="Картинки по запросу фони для презентац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5" name="AutoShape 4" descr="Картинки по запросу фони для презентаці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" y="-84733"/>
            <a:ext cx="9144000" cy="673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6" y="620688"/>
            <a:ext cx="4632448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spcBef>
                <a:spcPct val="20000"/>
              </a:spcBef>
            </a:pPr>
            <a:endParaRPr lang="uk-UA" sz="3600" b="1" i="1" dirty="0">
              <a:solidFill>
                <a:prstClr val="black"/>
              </a:solidFill>
            </a:endParaRPr>
          </a:p>
          <a:p>
            <a:pPr lvl="4">
              <a:spcBef>
                <a:spcPct val="20000"/>
              </a:spcBef>
            </a:pPr>
            <a:r>
              <a:rPr lang="uk-UA" sz="3600" b="1" i="1" dirty="0">
                <a:solidFill>
                  <a:prstClr val="black"/>
                </a:solidFill>
              </a:rPr>
              <a:t>Вчитель трудового навчання та</a:t>
            </a:r>
          </a:p>
          <a:p>
            <a:pPr lvl="4">
              <a:spcBef>
                <a:spcPct val="20000"/>
              </a:spcBef>
            </a:pPr>
            <a:r>
              <a:rPr lang="uk-UA" sz="3600" b="1" i="1" dirty="0">
                <a:solidFill>
                  <a:prstClr val="black"/>
                </a:solidFill>
              </a:rPr>
              <a:t>технології Дежурова Марія Андріївна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4154F3-AF0B-4FC9-9077-DBE5326A7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340768"/>
            <a:ext cx="3528393" cy="429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2074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5047" y="833466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>
                <a:solidFill>
                  <a:schemeClr val="accent1">
                    <a:lumMod val="50000"/>
                  </a:schemeClr>
                </a:solidFill>
              </a:rPr>
              <a:t>Займаючись з дітьми я намагаюсь                 навчити їх :</a:t>
            </a:r>
          </a:p>
          <a:p>
            <a:r>
              <a:rPr lang="uk-UA" sz="4000" dirty="0">
                <a:solidFill>
                  <a:schemeClr val="accent1">
                    <a:lumMod val="50000"/>
                  </a:schemeClr>
                </a:solidFill>
              </a:rPr>
              <a:t>- розвивати творчі здібності;</a:t>
            </a:r>
          </a:p>
          <a:p>
            <a:pPr>
              <a:buFontTx/>
              <a:buChar char="-"/>
            </a:pPr>
            <a:r>
              <a:rPr lang="uk-UA" sz="4000" dirty="0">
                <a:solidFill>
                  <a:schemeClr val="accent1">
                    <a:lumMod val="50000"/>
                  </a:schemeClr>
                </a:solidFill>
              </a:rPr>
              <a:t> виховувати любов до традицій та обрядів нашого краю ;</a:t>
            </a:r>
          </a:p>
          <a:p>
            <a:pPr>
              <a:buFontTx/>
              <a:buChar char="-"/>
            </a:pPr>
            <a:r>
              <a:rPr lang="uk-UA" sz="4000" dirty="0">
                <a:solidFill>
                  <a:schemeClr val="accent1">
                    <a:lumMod val="50000"/>
                  </a:schemeClr>
                </a:solidFill>
              </a:rPr>
              <a:t> формувати творчу особистість;</a:t>
            </a:r>
          </a:p>
          <a:p>
            <a:pPr>
              <a:buFontTx/>
              <a:buChar char="-"/>
            </a:pPr>
            <a:r>
              <a:rPr lang="uk-UA" sz="4400" dirty="0">
                <a:solidFill>
                  <a:schemeClr val="accent1">
                    <a:lumMod val="50000"/>
                  </a:schemeClr>
                </a:solidFill>
              </a:rPr>
              <a:t> бути патріотом своєї країни</a:t>
            </a:r>
          </a:p>
          <a:p>
            <a:pPr>
              <a:buFontTx/>
              <a:buChar char="-"/>
            </a:pPr>
            <a:endParaRPr lang="uk-UA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1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>
            <a:extLst>
              <a:ext uri="{FF2B5EF4-FFF2-40B4-BE49-F238E27FC236}">
                <a16:creationId xmlns:a16="http://schemas.microsoft.com/office/drawing/2014/main" id="{4711C941-0B8F-472E-8D75-3DCDC0FDB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C8394-4209-4640-AA55-EB83CD859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Дякую за увагу…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3AA14-1DC5-4561-BA95-F031133B0891}"/>
              </a:ext>
            </a:extLst>
          </p:cNvPr>
          <p:cNvSpPr txBox="1"/>
          <p:nvPr/>
        </p:nvSpPr>
        <p:spPr>
          <a:xfrm>
            <a:off x="827584" y="2274838"/>
            <a:ext cx="82295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підтримку усім, хто не байдужий, хто вміє підтримати у нелегкій життєвій ситуації, хто підставить своє плече і завжди готовий прийти на допомогу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4155854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0" lvl="4" indent="0">
              <a:buNone/>
            </a:pPr>
            <a:endParaRPr lang="uk-UA" b="1" i="1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25927"/>
            <a:ext cx="89289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200" dirty="0">
                <a:solidFill>
                  <a:prstClr val="black"/>
                </a:solidFill>
              </a:rPr>
              <a:t>Дежурова Марія Андріївна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200" dirty="0">
                <a:solidFill>
                  <a:prstClr val="black"/>
                </a:solidFill>
              </a:rPr>
              <a:t>Рік народження 25. 08. 1969.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200" dirty="0">
                <a:solidFill>
                  <a:prstClr val="black"/>
                </a:solidFill>
              </a:rPr>
              <a:t>Закінчила Київський республіканський технологічний технікум легкої промисловості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200" dirty="0">
                <a:solidFill>
                  <a:prstClr val="black"/>
                </a:solidFill>
              </a:rPr>
              <a:t>Фах. Учитель трудового навчання.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200" dirty="0">
                <a:solidFill>
                  <a:prstClr val="black"/>
                </a:solidFill>
              </a:rPr>
              <a:t>Місце роботи. ЗЗСО </a:t>
            </a:r>
            <a:r>
              <a:rPr lang="en-US" sz="3200" dirty="0">
                <a:solidFill>
                  <a:prstClr val="black"/>
                </a:solidFill>
              </a:rPr>
              <a:t>I-III</a:t>
            </a:r>
            <a:r>
              <a:rPr lang="uk-UA" sz="3200" dirty="0">
                <a:solidFill>
                  <a:prstClr val="black"/>
                </a:solidFill>
              </a:rPr>
              <a:t>ст. – ліцею</a:t>
            </a:r>
          </a:p>
          <a:p>
            <a:pPr lvl="0">
              <a:spcBef>
                <a:spcPct val="20000"/>
              </a:spcBef>
            </a:pPr>
            <a:r>
              <a:rPr lang="uk-UA" sz="3200" dirty="0">
                <a:solidFill>
                  <a:prstClr val="black"/>
                </a:solidFill>
              </a:rPr>
              <a:t> Владики Івана Хоми м. Хирова</a:t>
            </a:r>
          </a:p>
        </p:txBody>
      </p:sp>
    </p:spTree>
    <p:extLst>
      <p:ext uri="{BB962C8B-B14F-4D97-AF65-F5344CB8AC3E}">
        <p14:creationId xmlns:p14="http://schemas.microsoft.com/office/powerpoint/2010/main" val="22462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404663"/>
            <a:ext cx="68407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/>
              <a:t>Моє педагогічне кредо: «Творчою людиною можна народитися, творчості можна і навчитися.»</a:t>
            </a:r>
          </a:p>
        </p:txBody>
      </p:sp>
      <p:pic>
        <p:nvPicPr>
          <p:cNvPr id="6149" name="Picture 5" descr="F:\Новая папка (3)\DSCN05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561662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2619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>
            <a:extLst>
              <a:ext uri="{FF2B5EF4-FFF2-40B4-BE49-F238E27FC236}">
                <a16:creationId xmlns:a16="http://schemas.microsoft.com/office/drawing/2014/main" id="{4711C941-0B8F-472E-8D75-3DCDC0FDB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8"/>
            <a:ext cx="9144000" cy="688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C8394-4209-4640-AA55-EB83CD859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83" y="902583"/>
            <a:ext cx="7787208" cy="792088"/>
          </a:xfrm>
        </p:spPr>
        <p:txBody>
          <a:bodyPr>
            <a:normAutofit fontScale="90000"/>
          </a:bodyPr>
          <a:lstStyle/>
          <a:p>
            <a:pPr indent="685800">
              <a:spcAft>
                <a:spcPts val="0"/>
              </a:spcAft>
            </a:pPr>
            <a:b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Проблема над якою я працюю – </a:t>
            </a:r>
            <a:br>
              <a:rPr kumimoji="0" lang="uk-UA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BC37FF-9E52-44D5-9F33-9C9457F931EA}"/>
              </a:ext>
            </a:extLst>
          </p:cNvPr>
          <p:cNvSpPr txBox="1"/>
          <p:nvPr/>
        </p:nvSpPr>
        <p:spPr>
          <a:xfrm>
            <a:off x="2241395" y="2561207"/>
            <a:ext cx="46612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2BAC8D-559D-4DAC-96AF-93D8B51B3283}"/>
              </a:ext>
            </a:extLst>
          </p:cNvPr>
          <p:cNvSpPr txBox="1"/>
          <p:nvPr/>
        </p:nvSpPr>
        <p:spPr>
          <a:xfrm>
            <a:off x="2051720" y="1772816"/>
            <a:ext cx="689385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i="1" u="sng" dirty="0"/>
              <a:t>« Розвиток творчих здібностей на уроках  технології і трудового навчання»</a:t>
            </a:r>
            <a:endParaRPr lang="uk-UA" sz="4800" b="1" i="1" u="sng" dirty="0"/>
          </a:p>
        </p:txBody>
      </p:sp>
    </p:spTree>
    <p:extLst>
      <p:ext uri="{BB962C8B-B14F-4D97-AF65-F5344CB8AC3E}">
        <p14:creationId xmlns:p14="http://schemas.microsoft.com/office/powerpoint/2010/main" val="274596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>
            <a:extLst>
              <a:ext uri="{FF2B5EF4-FFF2-40B4-BE49-F238E27FC236}">
                <a16:creationId xmlns:a16="http://schemas.microsoft.com/office/drawing/2014/main" id="{4711C941-0B8F-472E-8D75-3DCDC0FDB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C8394-4209-4640-AA55-EB83CD859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Майстер-клас із виготовлення закладки до книги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8E8D86-86D3-4916-AF34-56C0190D8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1" y="1726227"/>
            <a:ext cx="2448272" cy="22863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7ED9E-6F14-4DB0-BA8D-8E6EAC493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33" y="1772816"/>
            <a:ext cx="3000375" cy="22084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67CAD0-54C0-4D3A-99AF-2E4828C55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92841"/>
            <a:ext cx="2518178" cy="27611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268080-2A0D-414F-B631-5B0402BB8A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54" y="4341143"/>
            <a:ext cx="2736304" cy="30003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B0A129E-60D2-437B-A305-86DB36D6FD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1772816"/>
            <a:ext cx="2536658" cy="216121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FF1F28B-A772-4106-826F-4BA4211266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91" y="4372925"/>
            <a:ext cx="30003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2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>
            <a:extLst>
              <a:ext uri="{FF2B5EF4-FFF2-40B4-BE49-F238E27FC236}">
                <a16:creationId xmlns:a16="http://schemas.microsoft.com/office/drawing/2014/main" id="{4711C941-0B8F-472E-8D75-3DCDC0FDB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C8394-4209-4640-AA55-EB83CD859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81" y="162372"/>
            <a:ext cx="8229600" cy="732034"/>
          </a:xfrm>
        </p:spPr>
        <p:txBody>
          <a:bodyPr>
            <a:normAutofit fontScale="90000"/>
          </a:bodyPr>
          <a:lstStyle/>
          <a:p>
            <a:r>
              <a:rPr lang="uk-UA" dirty="0"/>
              <a:t>Робота в групах: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EBDFBB-56E0-41EB-B1E3-89E7B6689C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61601"/>
            <a:ext cx="4392488" cy="58517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2210D6B-8A9A-465D-95BB-A3C4E0639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43" y="961601"/>
            <a:ext cx="3397738" cy="297243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1967E4C-6CFE-4391-BA1C-59B97E077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43" y="4001233"/>
            <a:ext cx="3397738" cy="281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40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9398" cy="688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/>
              <a:t>Роботи патріотичного спрямування.</a:t>
            </a:r>
          </a:p>
        </p:txBody>
      </p:sp>
      <p:pic>
        <p:nvPicPr>
          <p:cNvPr id="5123" name="Picture 3" descr="F:\Робота з учнями\10408018_547290682068382_393540008718785727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0564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Робота з учнями\getImage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58" y="764704"/>
            <a:ext cx="3915290" cy="246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Робота з учнями\10625151_563281070469343_5588218034056368253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4056452" cy="25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Робота з учнями\10347231_547290865401697_6438766497802014287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2" y="3781378"/>
            <a:ext cx="4056452" cy="25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3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4" y="93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964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solidFill>
                  <a:prstClr val="black"/>
                </a:solidFill>
              </a:rPr>
              <a:t>У нас постійно діє виставка дитячих робіт. </a:t>
            </a:r>
            <a:endParaRPr lang="uk-UA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1CCDE-7F68-4930-85B0-3F7FA34E5FBA}"/>
              </a:ext>
            </a:extLst>
          </p:cNvPr>
          <p:cNvSpPr txBox="1"/>
          <p:nvPr/>
        </p:nvSpPr>
        <p:spPr>
          <a:xfrm>
            <a:off x="611560" y="5301208"/>
            <a:ext cx="83725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Діти бачать результати своєї праці, порівнюють зроблене, обговорюють вироби, виділяють найбільш цікаві роботи.</a:t>
            </a:r>
          </a:p>
        </p:txBody>
      </p:sp>
      <p:pic>
        <p:nvPicPr>
          <p:cNvPr id="8" name="Picture 5" descr="F:\Новая папка (3)\DSCN0571.jpg">
            <a:extLst>
              <a:ext uri="{FF2B5EF4-FFF2-40B4-BE49-F238E27FC236}">
                <a16:creationId xmlns:a16="http://schemas.microsoft.com/office/drawing/2014/main" id="{B91E9339-B2D5-43A8-8BA6-DBDDEC451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3" y="1814448"/>
            <a:ext cx="4179016" cy="313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:\Новая папка (3)\DSCN0573.jpg">
            <a:extLst>
              <a:ext uri="{FF2B5EF4-FFF2-40B4-BE49-F238E27FC236}">
                <a16:creationId xmlns:a16="http://schemas.microsoft.com/office/drawing/2014/main" id="{D70109C2-9D70-48A6-9EB7-02710BC17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54" y="1814448"/>
            <a:ext cx="4179015" cy="313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1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2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Новая папка (3)\мій тефон 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624"/>
            <a:ext cx="38164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Новая папка (3)\DSCN14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8164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Новая папка (3)\DSCN11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6" y="3789040"/>
            <a:ext cx="38463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Новая папка (3)\DSCN06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39" y="3140968"/>
            <a:ext cx="40049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187</Words>
  <Application>Microsoft Office PowerPoint</Application>
  <PresentationFormat>Екран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 Проблема над якою я працюю –  </vt:lpstr>
      <vt:lpstr>Майстер-клас із виготовлення закладки до книги</vt:lpstr>
      <vt:lpstr>Робота в групах: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ACER</cp:lastModifiedBy>
  <cp:revision>35</cp:revision>
  <dcterms:created xsi:type="dcterms:W3CDTF">2018-03-06T09:53:07Z</dcterms:created>
  <dcterms:modified xsi:type="dcterms:W3CDTF">2024-02-28T21:06:32Z</dcterms:modified>
</cp:coreProperties>
</file>