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11B647-72D4-4654-9ECF-5AC1AF862737}" type="datetimeFigureOut">
              <a:rPr lang="uk-UA" smtClean="0"/>
              <a:t>27.02.2024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77F108-AF04-49F6-A744-6A9274FD39C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Волошин Богдан Володимирович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700808"/>
            <a:ext cx="5400600" cy="399348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uk-UA" sz="7600" dirty="0" smtClean="0"/>
              <a:t>Дата народження: 17.03.1966 </a:t>
            </a:r>
            <a:r>
              <a:rPr lang="uk-UA" sz="7600" dirty="0" err="1" smtClean="0"/>
              <a:t>р.н</a:t>
            </a:r>
            <a:r>
              <a:rPr lang="uk-UA" sz="7600" dirty="0" smtClean="0"/>
              <a:t>.</a:t>
            </a:r>
          </a:p>
          <a:p>
            <a:pPr algn="l"/>
            <a:r>
              <a:rPr lang="uk-UA" sz="7600" dirty="0" smtClean="0"/>
              <a:t>Освіта: вища, 1992 р. Львівський державний інститут фізичної культури</a:t>
            </a:r>
          </a:p>
          <a:p>
            <a:pPr algn="l"/>
            <a:r>
              <a:rPr lang="uk-UA" sz="7600" dirty="0" smtClean="0"/>
              <a:t>Спеціальність: викладач фізичної культури</a:t>
            </a:r>
          </a:p>
          <a:p>
            <a:pPr algn="l"/>
            <a:r>
              <a:rPr lang="uk-UA" sz="7600" dirty="0" smtClean="0"/>
              <a:t>Місце роботи: 1991 р. ЗЗСО І-ІІІ- ліцей ім. Владики Івана Хоми</a:t>
            </a:r>
          </a:p>
          <a:p>
            <a:pPr algn="l"/>
            <a:r>
              <a:rPr lang="uk-UA" sz="7600" dirty="0" smtClean="0"/>
              <a:t>Категорія: вища</a:t>
            </a:r>
          </a:p>
          <a:p>
            <a:pPr algn="l"/>
            <a:r>
              <a:rPr lang="uk-UA" sz="7600" dirty="0" smtClean="0"/>
              <a:t>Стаж роботи: 36 років</a:t>
            </a:r>
          </a:p>
          <a:p>
            <a:pPr algn="l"/>
            <a:endParaRPr lang="uk-UA" sz="7600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43232" r="11392" b="7340"/>
          <a:stretch/>
        </p:blipFill>
        <p:spPr>
          <a:xfrm>
            <a:off x="395536" y="1916832"/>
            <a:ext cx="2304256" cy="2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Segoe UI Semibold" pitchFamily="34" charset="0"/>
                <a:cs typeface="Segoe UI Semibold" pitchFamily="34" charset="0"/>
              </a:rPr>
              <a:t>«Роль фізкультури в житті учнів»</a:t>
            </a:r>
            <a:endParaRPr lang="uk-UA" sz="54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Працюю над проблемою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8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Практичні </a:t>
            </a:r>
            <a:r>
              <a:rPr lang="uk-UA" dirty="0" smtClean="0"/>
              <a:t>методи</a:t>
            </a:r>
          </a:p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endParaRPr lang="ru-RU" dirty="0"/>
          </a:p>
          <a:p>
            <a:r>
              <a:rPr lang="uk-UA" dirty="0" smtClean="0"/>
              <a:t>Метод </a:t>
            </a:r>
            <a:r>
              <a:rPr lang="uk-UA" dirty="0"/>
              <a:t>колового </a:t>
            </a:r>
            <a:r>
              <a:rPr lang="uk-UA" dirty="0" smtClean="0"/>
              <a:t>тренування</a:t>
            </a:r>
          </a:p>
          <a:p>
            <a:r>
              <a:rPr lang="uk-UA" dirty="0" smtClean="0"/>
              <a:t>Метод </a:t>
            </a:r>
            <a:r>
              <a:rPr lang="uk-UA" dirty="0"/>
              <a:t>використання </a:t>
            </a:r>
            <a:r>
              <a:rPr lang="uk-UA" dirty="0" smtClean="0"/>
              <a:t>слова</a:t>
            </a:r>
          </a:p>
          <a:p>
            <a:r>
              <a:rPr lang="uk-UA" dirty="0" smtClean="0"/>
              <a:t>Метод </a:t>
            </a:r>
            <a:r>
              <a:rPr lang="uk-UA" dirty="0"/>
              <a:t>демонстрації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и </a:t>
            </a:r>
            <a:r>
              <a:rPr lang="uk-UA" dirty="0"/>
              <a:t>фізичного виховання</a:t>
            </a:r>
          </a:p>
        </p:txBody>
      </p:sp>
    </p:spTree>
    <p:extLst>
      <p:ext uri="{BB962C8B-B14F-4D97-AF65-F5344CB8AC3E}">
        <p14:creationId xmlns:p14="http://schemas.microsoft.com/office/powerpoint/2010/main" val="37896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</a:t>
            </a:r>
            <a:endParaRPr lang="uk-UA" dirty="0"/>
          </a:p>
        </p:txBody>
      </p:sp>
      <p:pic>
        <p:nvPicPr>
          <p:cNvPr id="1031" name="Picture 7" descr="C:\Users\user\Downloads\IMG_20240227_122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676"/>
            <a:ext cx="1962667" cy="2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IMG_20240227_122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64" y="590850"/>
            <a:ext cx="2455091" cy="27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wnloads\IMG_20240227_122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8735"/>
            <a:ext cx="29859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IMG_20240227_122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44" y="3573016"/>
            <a:ext cx="4018811" cy="29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wnloads\IMG_20240227_122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119184" cy="22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Курси</a:t>
            </a:r>
            <a:endParaRPr lang="uk-UA" dirty="0"/>
          </a:p>
        </p:txBody>
      </p:sp>
      <p:pic>
        <p:nvPicPr>
          <p:cNvPr id="2050" name="Picture 2" descr="C:\Users\user\Downloads\IMG_20240227_12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870791" cy="25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_20240227_122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19108"/>
            <a:ext cx="2757551" cy="28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_20240227_122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448272" cy="34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IMG_20240227_122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197700" cy="1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IMG_20240227_1221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3"/>
            <a:ext cx="2448272" cy="37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60" y="2204864"/>
            <a:ext cx="2683475" cy="45342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Пліч –о- пліч</a:t>
            </a:r>
            <a:endParaRPr lang="uk-UA" dirty="0"/>
          </a:p>
        </p:txBody>
      </p:sp>
      <p:pic>
        <p:nvPicPr>
          <p:cNvPr id="3074" name="Picture 2" descr="C:\Users\user\Downloads\-5397771016664635266_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838724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-5397771016664635269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852936"/>
            <a:ext cx="2993603" cy="3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1586</TotalTime>
  <Words>82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Волошин Богдан Володимирович</vt:lpstr>
      <vt:lpstr>Працюю над проблемою</vt:lpstr>
      <vt:lpstr>Метод и фізичного виховання</vt:lpstr>
      <vt:lpstr>Досягнення</vt:lpstr>
      <vt:lpstr>Курси</vt:lpstr>
      <vt:lpstr>Пліч –о- пліч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Волошин Богдан Володимирович</dc:title>
  <dc:creator>user</dc:creator>
  <cp:lastModifiedBy>user</cp:lastModifiedBy>
  <cp:revision>16</cp:revision>
  <dcterms:created xsi:type="dcterms:W3CDTF">2024-02-27T10:17:14Z</dcterms:created>
  <dcterms:modified xsi:type="dcterms:W3CDTF">2024-02-28T12:43:23Z</dcterms:modified>
</cp:coreProperties>
</file>