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Лепбук</a:t>
            </a:r>
            <a:r>
              <a:rPr lang="ru-RU" sz="3600" b="1" dirty="0"/>
              <a:t> — </a:t>
            </a:r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новітній</a:t>
            </a:r>
            <a:r>
              <a:rPr lang="ru-RU" sz="3600" b="1" dirty="0"/>
              <a:t> </a:t>
            </a:r>
            <a:r>
              <a:rPr lang="ru-RU" sz="3600" b="1" dirty="0" err="1"/>
              <a:t>спосіб</a:t>
            </a:r>
            <a:r>
              <a:rPr lang="ru-RU" sz="3600" b="1" dirty="0"/>
              <a:t> </a:t>
            </a:r>
            <a:r>
              <a:rPr lang="ru-RU" sz="3600" b="1" dirty="0" err="1"/>
              <a:t>організації</a:t>
            </a:r>
            <a:r>
              <a:rPr lang="ru-RU" sz="3600" b="1" dirty="0"/>
              <a:t> </a:t>
            </a:r>
            <a:r>
              <a:rPr lang="ru-RU" sz="3600" b="1" dirty="0" err="1"/>
              <a:t>пізнавальної</a:t>
            </a:r>
            <a:r>
              <a:rPr lang="ru-RU" sz="3600" b="1" dirty="0"/>
              <a:t> </a:t>
            </a:r>
            <a:r>
              <a:rPr lang="ru-RU" sz="3600" b="1" dirty="0" err="1"/>
              <a:t>діяльності</a:t>
            </a:r>
            <a:r>
              <a:rPr lang="ru-RU" sz="3600" b="1" dirty="0"/>
              <a:t> </a:t>
            </a:r>
            <a:r>
              <a:rPr lang="ru-RU" sz="3600" b="1" dirty="0" err="1"/>
              <a:t>учнів</a:t>
            </a:r>
            <a:r>
              <a:rPr lang="ru-RU" sz="3600" b="1" dirty="0"/>
              <a:t>, </a:t>
            </a:r>
            <a:r>
              <a:rPr lang="ru-RU" sz="3600" b="1" dirty="0" err="1"/>
              <a:t>простір</a:t>
            </a:r>
            <a:r>
              <a:rPr lang="ru-RU" sz="3600" b="1" dirty="0"/>
              <a:t> для </a:t>
            </a:r>
            <a:r>
              <a:rPr lang="ru-RU" sz="3600" b="1" dirty="0" err="1"/>
              <a:t>навчання</a:t>
            </a:r>
            <a:r>
              <a:rPr lang="ru-RU" sz="3600" b="1" dirty="0"/>
              <a:t> і </a:t>
            </a:r>
            <a:r>
              <a:rPr lang="ru-RU" sz="3600" b="1" dirty="0" err="1"/>
              <a:t>творчості</a:t>
            </a:r>
            <a:r>
              <a:rPr lang="ru-RU" sz="3600" b="1" dirty="0"/>
              <a:t>. 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   </a:t>
            </a:r>
            <a:r>
              <a:rPr lang="ru-RU" sz="3600" b="1" dirty="0" err="1"/>
              <a:t>Лепбуки</a:t>
            </a:r>
            <a:r>
              <a:rPr lang="ru-RU" sz="3600" b="1" dirty="0"/>
              <a:t> </a:t>
            </a:r>
            <a:r>
              <a:rPr lang="ru-RU" sz="3600" b="1" dirty="0" err="1"/>
              <a:t>допомагають</a:t>
            </a:r>
            <a:r>
              <a:rPr lang="ru-RU" sz="3600" b="1" dirty="0"/>
              <a:t> </a:t>
            </a:r>
            <a:r>
              <a:rPr lang="ru-RU" sz="3600" b="1" dirty="0" err="1"/>
              <a:t>швидко</a:t>
            </a:r>
            <a:r>
              <a:rPr lang="ru-RU" sz="3600" b="1" dirty="0"/>
              <a:t> й </a:t>
            </a:r>
            <a:r>
              <a:rPr lang="ru-RU" sz="3600" b="1" dirty="0" err="1"/>
              <a:t>ефективно</a:t>
            </a:r>
            <a:r>
              <a:rPr lang="ru-RU" sz="3600" b="1" dirty="0"/>
              <a:t> </a:t>
            </a:r>
            <a:r>
              <a:rPr lang="ru-RU" sz="3600" b="1" dirty="0" err="1"/>
              <a:t>засвоїти</a:t>
            </a:r>
            <a:r>
              <a:rPr lang="ru-RU" sz="3600" b="1" dirty="0"/>
              <a:t> </a:t>
            </a:r>
            <a:r>
              <a:rPr lang="ru-RU" sz="3600" b="1" dirty="0" err="1"/>
              <a:t>нову</a:t>
            </a:r>
            <a:r>
              <a:rPr lang="ru-RU" sz="3600" b="1" dirty="0"/>
              <a:t> </a:t>
            </a:r>
            <a:r>
              <a:rPr lang="ru-RU" sz="3600" b="1" dirty="0" err="1"/>
              <a:t>інформацію</a:t>
            </a:r>
            <a:r>
              <a:rPr lang="ru-RU" sz="3600" b="1" dirty="0"/>
              <a:t>, </a:t>
            </a:r>
            <a:r>
              <a:rPr lang="ru-RU" sz="3600" b="1" dirty="0" err="1"/>
              <a:t>закріпити</a:t>
            </a:r>
            <a:r>
              <a:rPr lang="ru-RU" sz="3600" b="1" dirty="0"/>
              <a:t> </a:t>
            </a:r>
            <a:r>
              <a:rPr lang="ru-RU" sz="3600" b="1" dirty="0" err="1"/>
              <a:t>вивчене</a:t>
            </a:r>
            <a:r>
              <a:rPr lang="ru-RU" sz="3600" b="1" dirty="0"/>
              <a:t>, </a:t>
            </a:r>
            <a:r>
              <a:rPr lang="ru-RU" sz="3600" b="1" dirty="0" err="1"/>
              <a:t>систематизувати</a:t>
            </a:r>
            <a:r>
              <a:rPr lang="ru-RU" sz="3600" b="1" dirty="0"/>
              <a:t> </a:t>
            </a:r>
            <a:r>
              <a:rPr lang="ru-RU" sz="3600" b="1" dirty="0" err="1"/>
              <a:t>набуті</a:t>
            </a:r>
            <a:r>
              <a:rPr lang="ru-RU" sz="3600" b="1" dirty="0"/>
              <a:t> </a:t>
            </a:r>
            <a:r>
              <a:rPr lang="ru-RU" sz="3600" b="1" dirty="0" err="1"/>
              <a:t>знання</a:t>
            </a:r>
            <a:r>
              <a:rPr lang="ru-RU" sz="3600" b="1" dirty="0"/>
              <a:t>. 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   </a:t>
            </a:r>
            <a:r>
              <a:rPr lang="ru-RU" sz="3600" b="1" dirty="0" err="1"/>
              <a:t>Створення</a:t>
            </a:r>
            <a:r>
              <a:rPr lang="ru-RU" sz="3600" b="1" dirty="0"/>
              <a:t> </a:t>
            </a:r>
            <a:r>
              <a:rPr lang="ru-RU" sz="3600" b="1" dirty="0" err="1"/>
              <a:t>лепбуків</a:t>
            </a:r>
            <a:r>
              <a:rPr lang="ru-RU" sz="3600" b="1" dirty="0"/>
              <a:t> — </a:t>
            </a:r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захоплююча</a:t>
            </a:r>
            <a:r>
              <a:rPr lang="ru-RU" sz="3600" b="1" dirty="0"/>
              <a:t> </a:t>
            </a:r>
            <a:r>
              <a:rPr lang="ru-RU" sz="3600" b="1" dirty="0" err="1"/>
              <a:t>гра</a:t>
            </a:r>
            <a:r>
              <a:rPr lang="ru-RU" sz="3600" b="1" dirty="0"/>
              <a:t>, яка </a:t>
            </a:r>
            <a:r>
              <a:rPr lang="ru-RU" sz="3600" b="1" dirty="0" err="1"/>
              <a:t>сприяє</a:t>
            </a:r>
            <a:r>
              <a:rPr lang="ru-RU" sz="3600" b="1" dirty="0"/>
              <a:t> </a:t>
            </a:r>
            <a:r>
              <a:rPr lang="ru-RU" sz="3600" b="1" dirty="0" err="1"/>
              <a:t>формуванню</a:t>
            </a:r>
            <a:r>
              <a:rPr lang="ru-RU" sz="3600" b="1" dirty="0"/>
              <a:t> в </a:t>
            </a:r>
            <a:r>
              <a:rPr lang="ru-RU" sz="3600" b="1" dirty="0" err="1"/>
              <a:t>школярів</a:t>
            </a:r>
            <a:r>
              <a:rPr lang="ru-RU" sz="3600" b="1" dirty="0"/>
              <a:t> </a:t>
            </a:r>
            <a:r>
              <a:rPr lang="ru-RU" sz="3600" b="1" dirty="0" err="1"/>
              <a:t>креативності</a:t>
            </a:r>
            <a:r>
              <a:rPr lang="ru-RU" sz="3600" b="1" dirty="0"/>
              <a:t>, </a:t>
            </a:r>
            <a:r>
              <a:rPr lang="ru-RU" sz="3600" b="1" dirty="0" err="1"/>
              <a:t>самостійності</a:t>
            </a:r>
            <a:r>
              <a:rPr lang="ru-RU" sz="3600" b="1" dirty="0"/>
              <a:t>, </a:t>
            </a:r>
            <a:r>
              <a:rPr lang="ru-RU" sz="3600" b="1" dirty="0" err="1"/>
              <a:t>спостережливості</a:t>
            </a:r>
            <a:r>
              <a:rPr lang="ru-RU" sz="3600" b="1" dirty="0"/>
              <a:t>, </a:t>
            </a:r>
            <a:r>
              <a:rPr lang="ru-RU" sz="3600" b="1" dirty="0" err="1"/>
              <a:t>відповідальності</a:t>
            </a:r>
            <a:r>
              <a:rPr lang="ru-RU" sz="3600" b="1" dirty="0"/>
              <a:t>, </a:t>
            </a:r>
            <a:r>
              <a:rPr lang="ru-RU" sz="3600" b="1" dirty="0" err="1"/>
              <a:t>уміння</a:t>
            </a:r>
            <a:r>
              <a:rPr lang="ru-RU" sz="3600" b="1" dirty="0"/>
              <a:t> </a:t>
            </a:r>
            <a:r>
              <a:rPr lang="ru-RU" sz="3600" b="1" dirty="0" err="1"/>
              <a:t>працювати</a:t>
            </a:r>
            <a:r>
              <a:rPr lang="ru-RU" sz="3600" b="1" dirty="0"/>
              <a:t> в </a:t>
            </a:r>
            <a:r>
              <a:rPr lang="ru-RU" sz="3600" b="1" dirty="0" err="1"/>
              <a:t>команді</a:t>
            </a:r>
            <a:r>
              <a:rPr lang="ru-RU" sz="3600" b="1" dirty="0"/>
              <a:t> та </a:t>
            </a:r>
            <a:r>
              <a:rPr lang="ru-RU" sz="3600" b="1" dirty="0" err="1"/>
              <a:t>цінувати</a:t>
            </a:r>
            <a:r>
              <a:rPr lang="ru-RU" sz="3600" b="1" dirty="0"/>
              <a:t> </a:t>
            </a:r>
            <a:r>
              <a:rPr lang="ru-RU" sz="3600" b="1" dirty="0" err="1"/>
              <a:t>результати</a:t>
            </a:r>
            <a:r>
              <a:rPr lang="ru-RU" sz="3600" b="1" dirty="0"/>
              <a:t> </a:t>
            </a:r>
            <a:r>
              <a:rPr lang="ru-RU" sz="3600" b="1" dirty="0" err="1"/>
              <a:t>спільної</a:t>
            </a:r>
            <a:r>
              <a:rPr lang="ru-RU" sz="3600" b="1" dirty="0"/>
              <a:t> </a:t>
            </a:r>
            <a:r>
              <a:rPr lang="ru-RU" sz="3600" b="1" dirty="0" err="1"/>
              <a:t>діяльності</a:t>
            </a:r>
            <a:r>
              <a:rPr lang="ru-RU" sz="3600" b="1" dirty="0"/>
              <a:t>. 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99211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Виготовлення  </a:t>
            </a:r>
            <a:r>
              <a:rPr lang="uk-UA" sz="4000" dirty="0" err="1" smtClean="0"/>
              <a:t>лепбуків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> </a:t>
            </a:r>
            <a:r>
              <a:rPr lang="uk-UA" sz="4000" dirty="0" smtClean="0"/>
              <a:t>             РЕЖИМ ДНЯ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Viktor\Desktop\Новая папка (3)\IMG_20181109_080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11960" cy="56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tor\Desktop\Новая папка (3)\IMG_20181109_09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22" y="1196752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49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iktor\Desktop\Новая папка (3)\IMG_20181109_09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-20782"/>
            <a:ext cx="4477547" cy="59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ktor\Desktop\Новая папка (3)\IMG_20181109_092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3" y="692696"/>
            <a:ext cx="4873470" cy="6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66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iktor\Desktop\Новая папка (3)\IMG_20181109_090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-20782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ktor\Desktop\Новая папка (3)\IMG_20181109_09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90" y="476672"/>
            <a:ext cx="4770410" cy="63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26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iktor\Desktop\Новая папка (3)\IMG_20181109_090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-26074"/>
            <a:ext cx="4481516" cy="5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ktor\Desktop\Новая папка (3)\IMG_20181109_09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2" y="476672"/>
            <a:ext cx="478599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52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iktor\Desktop\Новая папка (3)\IMG_20181109_10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4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Презентация PowerPoint</vt:lpstr>
      <vt:lpstr>Виготовлення  лепбуків               РЕЖИМ ДНЯ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Виготовлення лепбуку</dc:title>
  <dc:creator>Viktor</dc:creator>
  <cp:lastModifiedBy>Viktor</cp:lastModifiedBy>
  <cp:revision>4</cp:revision>
  <dcterms:created xsi:type="dcterms:W3CDTF">2018-11-13T18:15:26Z</dcterms:created>
  <dcterms:modified xsi:type="dcterms:W3CDTF">2018-11-13T18:49:57Z</dcterms:modified>
</cp:coreProperties>
</file>