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CA0F-5E08-4CA0-8C6F-729B058C04BE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7821-FFCF-4BCF-9400-8C9713FA2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86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CA0F-5E08-4CA0-8C6F-729B058C04BE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7821-FFCF-4BCF-9400-8C9713FA2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26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CA0F-5E08-4CA0-8C6F-729B058C04BE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7821-FFCF-4BCF-9400-8C9713FA2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CA0F-5E08-4CA0-8C6F-729B058C04BE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7821-FFCF-4BCF-9400-8C9713FA2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58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CA0F-5E08-4CA0-8C6F-729B058C04BE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7821-FFCF-4BCF-9400-8C9713FA2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12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CA0F-5E08-4CA0-8C6F-729B058C04BE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7821-FFCF-4BCF-9400-8C9713FA2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50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CA0F-5E08-4CA0-8C6F-729B058C04BE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7821-FFCF-4BCF-9400-8C9713FA2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51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CA0F-5E08-4CA0-8C6F-729B058C04BE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7821-FFCF-4BCF-9400-8C9713FA2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09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CA0F-5E08-4CA0-8C6F-729B058C04BE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7821-FFCF-4BCF-9400-8C9713FA2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62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CA0F-5E08-4CA0-8C6F-729B058C04BE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7821-FFCF-4BCF-9400-8C9713FA2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16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CA0F-5E08-4CA0-8C6F-729B058C04BE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7821-FFCF-4BCF-9400-8C9713FA2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10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0CA0F-5E08-4CA0-8C6F-729B058C04BE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67821-FFCF-4BCF-9400-8C9713FA2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08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13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0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Зима.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err="1" smtClean="0">
                <a:solidFill>
                  <a:srgbClr val="FF0000"/>
                </a:solidFill>
              </a:rPr>
              <a:t>Виготовля</a:t>
            </a:r>
            <a:r>
              <a:rPr lang="uk-UA" dirty="0" smtClean="0">
                <a:solidFill>
                  <a:srgbClr val="FF0000"/>
                </a:solidFill>
              </a:rPr>
              <a:t>є</a:t>
            </a:r>
            <a:r>
              <a:rPr lang="ru-RU" dirty="0" err="1" smtClean="0">
                <a:solidFill>
                  <a:srgbClr val="FF0000"/>
                </a:solidFill>
              </a:rPr>
              <a:t>мо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сніговичка</a:t>
            </a:r>
            <a:r>
              <a:rPr lang="ru-RU" dirty="0" smtClean="0">
                <a:solidFill>
                  <a:srgbClr val="FF0000"/>
                </a:solidFill>
              </a:rPr>
              <a:t> з поролону.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8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1-А</a:t>
            </a:r>
            <a:endParaRPr lang="ru-RU" sz="80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98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79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25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88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9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9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46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Зима.  Виготовляємо сніговичка з поролону.  1-А</vt:lpstr>
    </vt:vector>
  </TitlesOfParts>
  <Company>Image&amp;Matros ®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Image&amp;Matros ®</dc:creator>
  <cp:lastModifiedBy>Image&amp;Matros ®</cp:lastModifiedBy>
  <cp:revision>2</cp:revision>
  <dcterms:created xsi:type="dcterms:W3CDTF">2018-12-20T12:30:53Z</dcterms:created>
  <dcterms:modified xsi:type="dcterms:W3CDTF">2018-12-20T12:45:31Z</dcterms:modified>
</cp:coreProperties>
</file>