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МІЙ РІДНИЙ КРАЙ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77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СТВОРИЛИ ЛЕПБУК </a:t>
            </a:r>
            <a:br>
              <a:rPr lang="uk-UA" dirty="0" smtClean="0"/>
            </a:br>
            <a:r>
              <a:rPr lang="uk-UA" dirty="0" smtClean="0"/>
              <a:t>«СВІЙСЬКІ ТВАРИНИ»</a:t>
            </a:r>
            <a:endParaRPr lang="en-US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2321560"/>
            <a:ext cx="3451128" cy="417793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476" y="2321561"/>
            <a:ext cx="3740782" cy="417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0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Створення малюнків </a:t>
            </a:r>
            <a:br>
              <a:rPr lang="uk-UA" dirty="0" smtClean="0"/>
            </a:br>
            <a:r>
              <a:rPr lang="uk-UA" dirty="0" smtClean="0"/>
              <a:t>червоної книги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7" y="1744273"/>
            <a:ext cx="5663292" cy="4924697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1273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6" y="764373"/>
            <a:ext cx="11205754" cy="1293028"/>
          </a:xfrm>
        </p:spPr>
        <p:txBody>
          <a:bodyPr>
            <a:normAutofit/>
          </a:bodyPr>
          <a:lstStyle/>
          <a:p>
            <a:r>
              <a:rPr lang="uk-UA" dirty="0" smtClean="0"/>
              <a:t>Нарешті весна…</a:t>
            </a:r>
            <a:br>
              <a:rPr lang="uk-UA" dirty="0" smtClean="0"/>
            </a:br>
            <a:r>
              <a:rPr lang="uk-UA" dirty="0" smtClean="0"/>
              <a:t>проведення </a:t>
            </a:r>
            <a:r>
              <a:rPr lang="uk-UA" dirty="0" err="1" smtClean="0"/>
              <a:t>естафет,ігор,змагань</a:t>
            </a:r>
            <a:endParaRPr lang="en-US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63" y="2377440"/>
            <a:ext cx="3795967" cy="42439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88" y="2377440"/>
            <a:ext cx="3338104" cy="41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85762"/>
      </p:ext>
    </p:extLst>
  </p:cSld>
  <p:clrMapOvr>
    <a:masterClrMapping/>
  </p:clrMapOvr>
</p:sld>
</file>

<file path=ppt/theme/theme1.xml><?xml version="1.0" encoding="utf-8"?>
<a:theme xmlns:a="http://schemas.openxmlformats.org/drawingml/2006/main" name="Туман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TM04033937[[fn=Туман]]</Template>
  <TotalTime>17</TotalTime>
  <Words>10</Words>
  <Application>Microsoft Office PowerPoint</Application>
  <PresentationFormat>Широкий екран</PresentationFormat>
  <Paragraphs>4</Paragraphs>
  <Slides>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</vt:i4>
      </vt:variant>
    </vt:vector>
  </HeadingPairs>
  <TitlesOfParts>
    <vt:vector size="7" baseType="lpstr">
      <vt:lpstr>Arial</vt:lpstr>
      <vt:lpstr>Century Gothic</vt:lpstr>
      <vt:lpstr>Туман</vt:lpstr>
      <vt:lpstr>МІЙ РІДНИЙ КРАЙ</vt:lpstr>
      <vt:lpstr>СТВОРИЛИ ЛЕПБУК  «СВІЙСЬКІ ТВАРИНИ»</vt:lpstr>
      <vt:lpstr>Створення малюнків  червоної книги</vt:lpstr>
      <vt:lpstr>Нарешті весна… проведення естафет,ігор,змагань</vt:lpstr>
    </vt:vector>
  </TitlesOfParts>
  <Company>Інститут Модернізації та Змісту освіти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МІЙ РІДНИЙ КРАЙ</dc:title>
  <dc:creator>User</dc:creator>
  <cp:lastModifiedBy>1</cp:lastModifiedBy>
  <cp:revision>10</cp:revision>
  <dcterms:created xsi:type="dcterms:W3CDTF">2019-04-04T07:52:15Z</dcterms:created>
  <dcterms:modified xsi:type="dcterms:W3CDTF">2019-04-04T09:20:02Z</dcterms:modified>
</cp:coreProperties>
</file>