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  <a:srgbClr val="CC00FF"/>
    <a:srgbClr val="2DF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 snapToGrid="0">
      <p:cViewPr varScale="1">
        <p:scale>
          <a:sx n="70" d="100"/>
          <a:sy n="70" d="100"/>
        </p:scale>
        <p:origin x="13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E790-E3C7-415E-AD55-F6B3BE5215DC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4F12-E14E-455A-B7D1-3EF5A6CD69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185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E790-E3C7-415E-AD55-F6B3BE5215DC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4F12-E14E-455A-B7D1-3EF5A6CD69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400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E790-E3C7-415E-AD55-F6B3BE5215DC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4F12-E14E-455A-B7D1-3EF5A6CD69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272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E790-E3C7-415E-AD55-F6B3BE5215DC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4F12-E14E-455A-B7D1-3EF5A6CD69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512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E790-E3C7-415E-AD55-F6B3BE5215DC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4F12-E14E-455A-B7D1-3EF5A6CD69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8369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E790-E3C7-415E-AD55-F6B3BE5215DC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4F12-E14E-455A-B7D1-3EF5A6CD69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771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E790-E3C7-415E-AD55-F6B3BE5215DC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4F12-E14E-455A-B7D1-3EF5A6CD69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011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E790-E3C7-415E-AD55-F6B3BE5215DC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4F12-E14E-455A-B7D1-3EF5A6CD69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208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E790-E3C7-415E-AD55-F6B3BE5215DC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4F12-E14E-455A-B7D1-3EF5A6CD69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0144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E790-E3C7-415E-AD55-F6B3BE5215DC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4F12-E14E-455A-B7D1-3EF5A6CD69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3538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E790-E3C7-415E-AD55-F6B3BE5215DC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4F12-E14E-455A-B7D1-3EF5A6CD69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978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FilmGrain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6E790-E3C7-415E-AD55-F6B3BE5215DC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C4F12-E14E-455A-B7D1-3EF5A6CD69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80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ndrijsoroka94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55093" y="464024"/>
            <a:ext cx="7888406" cy="5636525"/>
          </a:xfrm>
        </p:spPr>
        <p:txBody>
          <a:bodyPr/>
          <a:lstStyle/>
          <a:p>
            <a:pPr algn="r"/>
            <a:r>
              <a:rPr lang="uk-UA" dirty="0" smtClean="0"/>
              <a:t>Сорока Андрій Михайлович</a:t>
            </a:r>
            <a:br>
              <a:rPr lang="uk-UA" dirty="0" smtClean="0"/>
            </a:br>
            <a:r>
              <a:rPr lang="uk-UA" sz="2400" dirty="0" smtClean="0"/>
              <a:t>учень 5-Б класу</a:t>
            </a:r>
            <a:br>
              <a:rPr lang="uk-UA" sz="2400" dirty="0" smtClean="0"/>
            </a:br>
            <a:r>
              <a:rPr lang="uk-UA" sz="2400" dirty="0" err="1" smtClean="0"/>
              <a:t>Карпилівського</a:t>
            </a:r>
            <a:r>
              <a:rPr lang="uk-UA" sz="2400" dirty="0" smtClean="0"/>
              <a:t> ліцею</a:t>
            </a:r>
            <a:br>
              <a:rPr lang="uk-UA" sz="2400" dirty="0" smtClean="0"/>
            </a:br>
            <a:r>
              <a:rPr lang="uk-UA" sz="2400" dirty="0" smtClean="0"/>
              <a:t>Контактний телефон 0982241022(</a:t>
            </a:r>
            <a:r>
              <a:rPr lang="uk-UA" sz="2400" dirty="0" err="1" smtClean="0"/>
              <a:t>вайбер</a:t>
            </a:r>
            <a:r>
              <a:rPr lang="uk-UA" sz="2400" dirty="0" smtClean="0"/>
              <a:t>)</a:t>
            </a:r>
            <a:br>
              <a:rPr lang="uk-UA" sz="2400" dirty="0" smtClean="0"/>
            </a:br>
            <a:r>
              <a:rPr lang="en-US" sz="2400" dirty="0" smtClean="0"/>
              <a:t>E-mail</a:t>
            </a:r>
            <a:r>
              <a:rPr lang="uk-UA" sz="2400" dirty="0" smtClean="0"/>
              <a:t>:  </a:t>
            </a:r>
            <a:r>
              <a:rPr lang="en-US" sz="2400" dirty="0" smtClean="0">
                <a:hlinkClick r:id="rId2"/>
              </a:rPr>
              <a:t>andrijsoroka94@gmail.com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Класний керівник: Сорока Ольга Іванівна</a:t>
            </a:r>
            <a:br>
              <a:rPr lang="uk-UA" sz="2400" dirty="0" smtClean="0"/>
            </a:br>
            <a:r>
              <a:rPr lang="uk-UA" sz="2400" dirty="0" smtClean="0"/>
              <a:t>Номінація: «Фото з історії родини»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58353" cy="381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346" y="136479"/>
            <a:ext cx="4558352" cy="5610129"/>
          </a:xfrm>
        </p:spPr>
      </p:pic>
      <p:sp>
        <p:nvSpPr>
          <p:cNvPr id="4" name="Прямоугольник 3"/>
          <p:cNvSpPr/>
          <p:nvPr/>
        </p:nvSpPr>
        <p:spPr>
          <a:xfrm>
            <a:off x="1760560" y="6045958"/>
            <a:ext cx="5854890" cy="6687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Весілля Близнюка Івана та Шеремет </a:t>
            </a:r>
            <a:r>
              <a:rPr lang="uk-UA" dirty="0" err="1" smtClean="0"/>
              <a:t>Павліни</a:t>
            </a:r>
            <a:r>
              <a:rPr lang="uk-UA" dirty="0" smtClean="0"/>
              <a:t> </a:t>
            </a:r>
          </a:p>
          <a:p>
            <a:pPr algn="ctr"/>
            <a:r>
              <a:rPr lang="uk-UA" dirty="0" smtClean="0"/>
              <a:t>1949  рік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16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174" y="3669934"/>
            <a:ext cx="2708826" cy="3188066"/>
          </a:xfrm>
          <a:prstGeom prst="rect">
            <a:avLst/>
          </a:prstGeom>
        </p:spPr>
      </p:pic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206477" y="383458"/>
            <a:ext cx="8664568" cy="6174658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800" dirty="0" smtClean="0"/>
              <a:t>Моя розповідь про людей, які багато побачили, пізнали, пережили в цьому житті…</a:t>
            </a:r>
          </a:p>
          <a:p>
            <a:pPr marL="0" indent="0" algn="just">
              <a:buNone/>
            </a:pPr>
            <a:r>
              <a:rPr lang="uk-UA" sz="1800" dirty="0" smtClean="0"/>
              <a:t>	Це мої </a:t>
            </a:r>
            <a:r>
              <a:rPr lang="uk-UA" sz="1800" dirty="0" err="1" smtClean="0"/>
              <a:t>прадідусь</a:t>
            </a:r>
            <a:r>
              <a:rPr lang="uk-UA" sz="1800" dirty="0" smtClean="0"/>
              <a:t> Близнюк Іван Гнатович, 1931 року народження, уродженець села Олександрівка та прабабуся Близнюк (Шеремет) </a:t>
            </a:r>
            <a:r>
              <a:rPr lang="uk-UA" sz="1800" dirty="0" err="1" smtClean="0"/>
              <a:t>Павліна</a:t>
            </a:r>
            <a:r>
              <a:rPr lang="uk-UA" sz="1800" dirty="0" smtClean="0"/>
              <a:t> Миколаївна, 1925 року народження, уродженка села Нетреба. Вони познайомилися на хуторі </a:t>
            </a:r>
            <a:r>
              <a:rPr lang="uk-UA" sz="1800" dirty="0" err="1" smtClean="0"/>
              <a:t>Мурав</a:t>
            </a:r>
            <a:r>
              <a:rPr lang="en-US" sz="1800" dirty="0" smtClean="0"/>
              <a:t>’</a:t>
            </a:r>
            <a:r>
              <a:rPr lang="uk-UA" sz="1800" dirty="0" err="1" smtClean="0"/>
              <a:t>яниця</a:t>
            </a:r>
            <a:r>
              <a:rPr lang="uk-UA" sz="1800" dirty="0" smtClean="0"/>
              <a:t>, що знаходився між Нетребою та Олександрівкою, де прапрадід Микола Григорович Шеремет, на той час сільський голова, купив землю у польського пана, що від</a:t>
            </a:r>
            <a:r>
              <a:rPr lang="en-US" sz="1800" dirty="0" smtClean="0"/>
              <a:t>’</a:t>
            </a:r>
            <a:r>
              <a:rPr lang="uk-UA" sz="1800" dirty="0" err="1" smtClean="0"/>
              <a:t>їжджав</a:t>
            </a:r>
            <a:r>
              <a:rPr lang="uk-UA" sz="1800" dirty="0" smtClean="0"/>
              <a:t> «за Буг», до Польщі. </a:t>
            </a:r>
          </a:p>
          <a:p>
            <a:pPr marL="0" indent="0" algn="just">
              <a:buNone/>
            </a:pPr>
            <a:r>
              <a:rPr lang="uk-UA" sz="1800" dirty="0" smtClean="0"/>
              <a:t>	Через рік після одруження, родину Близнюка Івана Гнатовича (батьки і двоє братів) було </a:t>
            </a:r>
            <a:r>
              <a:rPr lang="uk-UA" sz="1800" dirty="0" err="1" smtClean="0"/>
              <a:t>виселено</a:t>
            </a:r>
            <a:r>
              <a:rPr lang="uk-UA" sz="1800" dirty="0" smtClean="0"/>
              <a:t> до Сибіру за сприяння і допомогу старшим братом Сергієм повстанській армії (в селі їх називали бандерівцями). </a:t>
            </a:r>
            <a:r>
              <a:rPr lang="uk-UA" sz="1800" dirty="0" err="1" smtClean="0"/>
              <a:t>Прадідуся</a:t>
            </a:r>
            <a:r>
              <a:rPr lang="uk-UA" sz="1800" dirty="0" smtClean="0"/>
              <a:t> теж вивезли до Красноярського краю, поселення </a:t>
            </a:r>
            <a:r>
              <a:rPr lang="uk-UA" sz="1800" dirty="0" err="1" smtClean="0"/>
              <a:t>Лєбяже</a:t>
            </a:r>
            <a:r>
              <a:rPr lang="uk-UA" sz="1800" dirty="0" smtClean="0"/>
              <a:t>, бо він був приписаний в одному домі з своїми батьками. Дружина Поля якраз в той час народила першу доньку Олександру(їй було 2 дні) залишилася без чоловіка, на утриманні свого батька.</a:t>
            </a:r>
          </a:p>
          <a:p>
            <a:pPr marL="0" indent="0" algn="just">
              <a:buNone/>
            </a:pPr>
            <a:r>
              <a:rPr lang="uk-UA" sz="1800" dirty="0"/>
              <a:t>	</a:t>
            </a:r>
            <a:r>
              <a:rPr lang="uk-UA" sz="1800" dirty="0" smtClean="0"/>
              <a:t>Коли дитина окріпла, їй виповнився один рік, дружина вирішує їхати за чоловіком. Хвилюючись за життя дочка і внучки, батько Микола Григорович супроводжує їх аж до місця заслання </a:t>
            </a:r>
            <a:r>
              <a:rPr lang="uk-UA" sz="1800" dirty="0" smtClean="0"/>
              <a:t>чоловіка.</a:t>
            </a:r>
            <a:endParaRPr lang="uk-UA" sz="1800" dirty="0" smtClean="0"/>
          </a:p>
          <a:p>
            <a:pPr marL="0" indent="0" algn="just">
              <a:buNone/>
            </a:pPr>
            <a:endParaRPr lang="uk-UA" sz="1800" dirty="0"/>
          </a:p>
          <a:p>
            <a:pPr marL="0" indent="0" algn="just">
              <a:buNone/>
            </a:pPr>
            <a:endParaRPr lang="uk-UA" sz="1800" dirty="0" smtClean="0"/>
          </a:p>
          <a:p>
            <a:pPr marL="0" indent="0" algn="just">
              <a:buNone/>
            </a:pPr>
            <a:r>
              <a:rPr lang="uk-UA" sz="1800" dirty="0" smtClean="0"/>
              <a:t>На фото донька Олександра з лялькою</a:t>
            </a:r>
          </a:p>
          <a:p>
            <a:pPr marL="0" indent="0" algn="just">
              <a:buNone/>
            </a:pPr>
            <a:r>
              <a:rPr lang="uk-UA" sz="1800" dirty="0" smtClean="0"/>
              <a:t> по приїзду до </a:t>
            </a:r>
            <a:r>
              <a:rPr lang="uk-UA" sz="1800" dirty="0" err="1" smtClean="0"/>
              <a:t>Лєбяжого</a:t>
            </a:r>
            <a:r>
              <a:rPr lang="uk-UA" sz="1800" dirty="0" smtClean="0"/>
              <a:t>.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25696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5736818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dirty="0" smtClean="0"/>
              <a:t>Через два роки у 1953 році народжується син Петро.</a:t>
            </a:r>
          </a:p>
          <a:p>
            <a:pPr algn="just"/>
            <a:r>
              <a:rPr lang="uk-UA" dirty="0" smtClean="0"/>
              <a:t>Сім</a:t>
            </a:r>
            <a:r>
              <a:rPr lang="en-US" dirty="0" smtClean="0"/>
              <a:t>’</a:t>
            </a:r>
            <a:r>
              <a:rPr lang="uk-UA" dirty="0" smtClean="0"/>
              <a:t>я жила в глухій тайзі. Важко працювали: жінки добували живицю з кедрів та сосон, чоловіки займалися вирізкою лісу та переправою його по річці. Довгих сім років прожила родина у далеких краях, побудували будинок, нажили господарство, займалися землеробством. Вже й жили непогано, були думки залишитися тут на все життя, але коли почули про амністію політичних в</a:t>
            </a:r>
            <a:r>
              <a:rPr lang="en-US" dirty="0" smtClean="0"/>
              <a:t>’</a:t>
            </a:r>
            <a:r>
              <a:rPr lang="uk-UA" dirty="0" err="1" smtClean="0"/>
              <a:t>язнів</a:t>
            </a:r>
            <a:r>
              <a:rPr lang="uk-UA" dirty="0" smtClean="0"/>
              <a:t>, під яку попали самі, бажання жити на чужині зникло. </a:t>
            </a:r>
            <a:endParaRPr lang="en-US" dirty="0" smtClean="0"/>
          </a:p>
          <a:p>
            <a:pPr algn="just"/>
            <a:r>
              <a:rPr lang="uk-UA" dirty="0" smtClean="0"/>
              <a:t>	Залишивши все нажите, сім</a:t>
            </a:r>
            <a:r>
              <a:rPr lang="en-US" dirty="0" smtClean="0"/>
              <a:t>‘</a:t>
            </a:r>
            <a:r>
              <a:rPr lang="uk-UA" dirty="0" smtClean="0"/>
              <a:t>я повертається на Батьківщину, де немає хати, господарства, адже це все перейшло у власність колгоспу. </a:t>
            </a:r>
            <a:r>
              <a:rPr lang="uk-UA" dirty="0" err="1" smtClean="0"/>
              <a:t>Прадідусь</a:t>
            </a:r>
            <a:r>
              <a:rPr lang="uk-UA" dirty="0" smtClean="0"/>
              <a:t> Іван починає будувати дім для своєї родини. У 1961 році народилася дочка Валентина- моя бабуся по материнській лінії. </a:t>
            </a:r>
            <a:endParaRPr lang="uk-UA" dirty="0"/>
          </a:p>
          <a:p>
            <a:pPr algn="just"/>
            <a:r>
              <a:rPr lang="uk-UA" dirty="0" smtClean="0"/>
              <a:t> 	Бідність давалась взнаки. У 1963 році Близнюки завербувались і поїхали освоювати родючі південні чорноземи Миколаївщини. </a:t>
            </a:r>
            <a:r>
              <a:rPr lang="uk-UA" dirty="0" err="1" smtClean="0"/>
              <a:t>Павліна</a:t>
            </a:r>
            <a:r>
              <a:rPr lang="uk-UA" dirty="0" smtClean="0"/>
              <a:t> Миколаївна працювала дояркою, Іван Гнатович - бригадиром тваринницької ферми. У 1963 році народжується найменший син Анатолій.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41" y="0"/>
            <a:ext cx="2074459" cy="27431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63" y="3102590"/>
            <a:ext cx="1787856" cy="2383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40" y="4102348"/>
            <a:ext cx="1714860" cy="27681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51176" y="2743199"/>
            <a:ext cx="2292824" cy="3138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Олександра і Петро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33564" y="3742956"/>
            <a:ext cx="1610436" cy="3138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Валентина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41242" y="6486156"/>
            <a:ext cx="1587898" cy="3718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Анатолій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01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245660" y="313899"/>
            <a:ext cx="8557146" cy="479036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	14 років жили і працювали на півдні України. І все ж таки сум за рідним краєм, наявність своєї домівки взяли верх- сім</a:t>
            </a:r>
            <a:r>
              <a:rPr lang="en-US" dirty="0" smtClean="0"/>
              <a:t>’</a:t>
            </a:r>
            <a:r>
              <a:rPr lang="uk-UA" dirty="0" smtClean="0"/>
              <a:t>я повернулася в Західну Україну, додому. </a:t>
            </a:r>
          </a:p>
          <a:p>
            <a:pPr marL="0" indent="0" algn="just">
              <a:buNone/>
            </a:pPr>
            <a:r>
              <a:rPr lang="uk-UA" dirty="0"/>
              <a:t>	</a:t>
            </a:r>
            <a:r>
              <a:rPr lang="uk-UA" dirty="0" smtClean="0"/>
              <a:t>Батьки дали освіту всім чотирьом дітям, поставили їх на ноги, одружили. Жили мирно і в злагоді, шануючи та поважаючи одне одного. </a:t>
            </a:r>
          </a:p>
          <a:p>
            <a:pPr marL="0" indent="0" algn="just">
              <a:buNone/>
            </a:pPr>
            <a:r>
              <a:rPr lang="uk-UA" dirty="0"/>
              <a:t>	</a:t>
            </a:r>
            <a:r>
              <a:rPr lang="uk-UA" dirty="0" smtClean="0"/>
              <a:t>Тяжка щоденна праця, висилка, освоєння чорноземів позначилися на </a:t>
            </a:r>
            <a:r>
              <a:rPr lang="uk-UA" dirty="0" err="1" smtClean="0"/>
              <a:t>здоров</a:t>
            </a:r>
            <a:r>
              <a:rPr lang="en-US" dirty="0" smtClean="0"/>
              <a:t>’</a:t>
            </a:r>
            <a:r>
              <a:rPr lang="uk-UA" dirty="0" smtClean="0"/>
              <a:t>ї </a:t>
            </a:r>
            <a:r>
              <a:rPr lang="uk-UA" dirty="0" err="1" smtClean="0"/>
              <a:t>прадідуся</a:t>
            </a:r>
            <a:r>
              <a:rPr lang="uk-UA" dirty="0" smtClean="0"/>
              <a:t>. Він тяжко захворів і помер у травні 1990 року у віці 59 років, так і не дочекавшись 1 рік до оголошення про реабілітацію «ворогів народу».</a:t>
            </a:r>
          </a:p>
          <a:p>
            <a:pPr marL="0" indent="0" algn="just">
              <a:buNone/>
            </a:pPr>
            <a:r>
              <a:rPr lang="uk-UA" dirty="0" smtClean="0"/>
              <a:t>Прабабуся </a:t>
            </a:r>
            <a:r>
              <a:rPr lang="uk-UA" dirty="0" err="1" smtClean="0"/>
              <a:t>Павліна</a:t>
            </a:r>
            <a:r>
              <a:rPr lang="uk-UA" dirty="0" smtClean="0"/>
              <a:t> пережила свого чоловіка на 16 років і померла у 2006 році, а у 2005 році була нагороджена медаллю «60 років перемоги у Другій світовій війні», як дитина війни.</a:t>
            </a:r>
          </a:p>
          <a:p>
            <a:pPr marL="0" indent="0" algn="just">
              <a:buNone/>
            </a:pPr>
            <a:r>
              <a:rPr lang="uk-UA" dirty="0"/>
              <a:t>	</a:t>
            </a:r>
            <a:r>
              <a:rPr lang="uk-UA" dirty="0" smtClean="0"/>
              <a:t>Моя бабуся Валя завжди зі сльозами на очах згадує слова своєї мами, яка говорила: «Шкода, що не дожив тато до вільної, незалежної України. Як він цього чекав…»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58" y="4958816"/>
            <a:ext cx="3098042" cy="189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123</Words>
  <Application>Microsoft Office PowerPoint</Application>
  <PresentationFormat>Экран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Сорока Андрій Михайлович учень 5-Б класу Карпилівського ліцею Контактний телефон 0982241022(вайбер) E-mail:  andrijsoroka94@gmail.com Класний керівник: Сорока Ольга Іванівна Номінація: «Фото з історії родини»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Китай в другій половині ХІХ -  на початку ХХ ст</dc:title>
  <dc:creator>Ліля</dc:creator>
  <cp:lastModifiedBy>Пользователь</cp:lastModifiedBy>
  <cp:revision>69</cp:revision>
  <dcterms:created xsi:type="dcterms:W3CDTF">2020-04-12T15:28:50Z</dcterms:created>
  <dcterms:modified xsi:type="dcterms:W3CDTF">2021-04-13T18:59:59Z</dcterms:modified>
</cp:coreProperties>
</file>