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llashuprudko28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6678" y="1008584"/>
            <a:ext cx="516210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err="1" smtClean="0"/>
              <a:t>Шупрудько</a:t>
            </a:r>
            <a:r>
              <a:rPr lang="ru-RU" sz="2100" dirty="0"/>
              <a:t> </a:t>
            </a:r>
            <a:r>
              <a:rPr lang="ru-RU" sz="2100" dirty="0" smtClean="0"/>
              <a:t>  </a:t>
            </a:r>
            <a:r>
              <a:rPr lang="uk-UA" sz="2100" dirty="0" smtClean="0"/>
              <a:t>Кирило</a:t>
            </a:r>
            <a:r>
              <a:rPr lang="uk-UA" sz="2100" dirty="0" smtClean="0"/>
              <a:t> </a:t>
            </a:r>
            <a:r>
              <a:rPr lang="uk-UA" sz="2100" dirty="0"/>
              <a:t>Петрович</a:t>
            </a:r>
            <a:endParaRPr lang="ru-RU" sz="2100" dirty="0"/>
          </a:p>
          <a:p>
            <a:r>
              <a:rPr lang="uk-UA" sz="2100" dirty="0"/>
              <a:t>Учень  </a:t>
            </a:r>
            <a:r>
              <a:rPr lang="uk-UA" sz="2100" dirty="0" smtClean="0"/>
              <a:t>1  </a:t>
            </a:r>
            <a:r>
              <a:rPr lang="uk-UA" sz="2100" dirty="0"/>
              <a:t>класу</a:t>
            </a:r>
            <a:endParaRPr lang="ru-RU" sz="2100" dirty="0"/>
          </a:p>
          <a:p>
            <a:r>
              <a:rPr lang="uk-UA" sz="2100" dirty="0" err="1"/>
              <a:t>Карпилівського</a:t>
            </a:r>
            <a:r>
              <a:rPr lang="uk-UA" sz="2100" dirty="0"/>
              <a:t>  ліцею</a:t>
            </a:r>
            <a:endParaRPr lang="ru-RU" sz="2100" dirty="0"/>
          </a:p>
          <a:p>
            <a:r>
              <a:rPr lang="uk-UA" sz="2100" dirty="0" err="1"/>
              <a:t>Рокитнівської</a:t>
            </a:r>
            <a:r>
              <a:rPr lang="uk-UA" sz="2100" dirty="0"/>
              <a:t>  </a:t>
            </a:r>
            <a:r>
              <a:rPr lang="uk-UA" sz="2100" dirty="0" smtClean="0"/>
              <a:t>селищної ради</a:t>
            </a:r>
            <a:endParaRPr lang="ru-RU" sz="2100" dirty="0"/>
          </a:p>
          <a:p>
            <a:r>
              <a:rPr lang="uk-UA" sz="2100" dirty="0"/>
              <a:t>Рівненської  області</a:t>
            </a:r>
            <a:endParaRPr lang="ru-RU" sz="2100" dirty="0"/>
          </a:p>
          <a:p>
            <a:r>
              <a:rPr lang="uk-UA" sz="2100" dirty="0"/>
              <a:t>Контактний  телефон  0953990821  (</a:t>
            </a:r>
            <a:r>
              <a:rPr lang="uk-UA" sz="2100" dirty="0" err="1"/>
              <a:t>вайбер</a:t>
            </a:r>
            <a:r>
              <a:rPr lang="uk-UA" sz="2100" dirty="0"/>
              <a:t>)</a:t>
            </a:r>
            <a:endParaRPr lang="ru-RU" sz="2100" dirty="0"/>
          </a:p>
          <a:p>
            <a:r>
              <a:rPr lang="en-US" sz="2100" dirty="0"/>
              <a:t>E</a:t>
            </a:r>
            <a:r>
              <a:rPr lang="ru-RU" sz="2100" dirty="0"/>
              <a:t>-</a:t>
            </a:r>
            <a:r>
              <a:rPr lang="en-US" sz="2100" dirty="0"/>
              <a:t>mail</a:t>
            </a:r>
            <a:r>
              <a:rPr lang="ru-RU" sz="2100" dirty="0"/>
              <a:t>:  </a:t>
            </a:r>
            <a:r>
              <a:rPr lang="en-US" sz="2100" u="sng" dirty="0" err="1">
                <a:hlinkClick r:id="rId2"/>
              </a:rPr>
              <a:t>allashuprudko</a:t>
            </a:r>
            <a:r>
              <a:rPr lang="ru-RU" sz="2100" u="sng" dirty="0">
                <a:hlinkClick r:id="rId2"/>
              </a:rPr>
              <a:t>28@</a:t>
            </a:r>
            <a:r>
              <a:rPr lang="en-US" sz="2100" u="sng" dirty="0" err="1">
                <a:hlinkClick r:id="rId2"/>
              </a:rPr>
              <a:t>gmail</a:t>
            </a:r>
            <a:r>
              <a:rPr lang="ru-RU" sz="2100" u="sng" dirty="0">
                <a:hlinkClick r:id="rId2"/>
              </a:rPr>
              <a:t>.</a:t>
            </a:r>
            <a:r>
              <a:rPr lang="en-US" sz="2100" u="sng" dirty="0">
                <a:hlinkClick r:id="rId2"/>
              </a:rPr>
              <a:t>com</a:t>
            </a:r>
            <a:endParaRPr lang="ru-RU" sz="2100" dirty="0"/>
          </a:p>
          <a:p>
            <a:r>
              <a:rPr lang="uk-UA" sz="2100" dirty="0"/>
              <a:t>Вчитель:  </a:t>
            </a:r>
            <a:r>
              <a:rPr lang="uk-UA" sz="2100" dirty="0" err="1"/>
              <a:t>Шупрудько</a:t>
            </a:r>
            <a:r>
              <a:rPr lang="uk-UA" sz="2100" dirty="0"/>
              <a:t>  Алла  Миколаївна</a:t>
            </a:r>
            <a:endParaRPr lang="ru-RU" sz="2100" dirty="0"/>
          </a:p>
          <a:p>
            <a:r>
              <a:rPr lang="uk-UA" sz="2100" dirty="0"/>
              <a:t>Номінація  «Предмет  (матеріальний  </a:t>
            </a:r>
            <a:r>
              <a:rPr lang="uk-UA" sz="2100" dirty="0" err="1"/>
              <a:t>артифакт</a:t>
            </a:r>
            <a:r>
              <a:rPr lang="uk-UA" sz="2100" dirty="0"/>
              <a:t>)  із  історії  родини»</a:t>
            </a:r>
            <a:endParaRPr lang="ru-RU" sz="2100" dirty="0"/>
          </a:p>
          <a:p>
            <a:endParaRPr lang="ru-RU" dirty="0"/>
          </a:p>
        </p:txBody>
      </p:sp>
      <p:pic>
        <p:nvPicPr>
          <p:cNvPr id="1026" name="Picture 2" descr="C:\Users\цуй\Desktop\IMG-2ebdf53b282defd13a0404a1d022fb9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3337313" cy="444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68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375773" y="-1034053"/>
            <a:ext cx="6435143" cy="882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3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613" y="18580"/>
            <a:ext cx="5886757" cy="337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78"/>
          <a:stretch/>
        </p:blipFill>
        <p:spPr>
          <a:xfrm>
            <a:off x="3491880" y="3345899"/>
            <a:ext cx="5648850" cy="351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25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77"/>
          <a:stretch/>
        </p:blipFill>
        <p:spPr>
          <a:xfrm rot="5400000">
            <a:off x="997439" y="116752"/>
            <a:ext cx="654410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4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	Мене  </a:t>
            </a:r>
            <a:r>
              <a:rPr lang="uk-UA" sz="1400" dirty="0"/>
              <a:t>звати  </a:t>
            </a:r>
            <a:r>
              <a:rPr lang="uk-UA" sz="1400" dirty="0" smtClean="0"/>
              <a:t>Кирило  </a:t>
            </a:r>
            <a:r>
              <a:rPr lang="uk-UA" sz="1400" dirty="0" err="1"/>
              <a:t>Шупрудько</a:t>
            </a:r>
            <a:r>
              <a:rPr lang="uk-UA" sz="1400" dirty="0"/>
              <a:t>.  Я  учень  </a:t>
            </a:r>
            <a:r>
              <a:rPr lang="uk-UA" sz="1400" dirty="0" smtClean="0"/>
              <a:t>1 </a:t>
            </a:r>
            <a:r>
              <a:rPr lang="uk-UA" sz="1400" dirty="0"/>
              <a:t>класу  </a:t>
            </a:r>
            <a:r>
              <a:rPr lang="uk-UA" sz="1400" dirty="0" err="1"/>
              <a:t>Карпилівського</a:t>
            </a:r>
            <a:r>
              <a:rPr lang="uk-UA" sz="1400" dirty="0"/>
              <a:t>  ліцею </a:t>
            </a:r>
            <a:r>
              <a:rPr lang="uk-UA" sz="1400" dirty="0" smtClean="0"/>
              <a:t>  </a:t>
            </a:r>
            <a:r>
              <a:rPr lang="uk-UA" sz="1400" dirty="0" err="1" smtClean="0"/>
              <a:t>Рокитнівської</a:t>
            </a:r>
            <a:r>
              <a:rPr lang="uk-UA" sz="1400" dirty="0" smtClean="0"/>
              <a:t>  селищної   ради    </a:t>
            </a:r>
            <a:r>
              <a:rPr lang="uk-UA" sz="1400" dirty="0" err="1" smtClean="0"/>
              <a:t>Рокитнівського</a:t>
            </a:r>
            <a:r>
              <a:rPr lang="uk-UA" sz="1400" dirty="0" smtClean="0"/>
              <a:t> району  Рівненської  </a:t>
            </a:r>
            <a:r>
              <a:rPr lang="uk-UA" sz="1400" dirty="0"/>
              <a:t>області.</a:t>
            </a:r>
            <a:endParaRPr lang="ru-RU" sz="1400" dirty="0"/>
          </a:p>
          <a:p>
            <a:r>
              <a:rPr lang="uk-UA" sz="1400" dirty="0"/>
              <a:t>	</a:t>
            </a:r>
            <a:r>
              <a:rPr lang="uk-UA" sz="1400" dirty="0" smtClean="0"/>
              <a:t>Хобі  </a:t>
            </a:r>
            <a:r>
              <a:rPr lang="uk-UA" sz="1400" dirty="0"/>
              <a:t>в  житті  багатьох  людей  займає  важливу  роль.  Моє  хобі – збирати  монети  різних  країн  світу.  </a:t>
            </a:r>
            <a:r>
              <a:rPr lang="ru-RU" sz="1400" dirty="0" err="1"/>
              <a:t>Кожна</a:t>
            </a:r>
            <a:r>
              <a:rPr lang="ru-RU" sz="1400" dirty="0"/>
              <a:t>  </a:t>
            </a:r>
            <a:r>
              <a:rPr lang="ru-RU" sz="1400" dirty="0" smtClean="0"/>
              <a:t>  </a:t>
            </a:r>
            <a:r>
              <a:rPr lang="ru-RU" sz="1400" dirty="0" err="1" smtClean="0"/>
              <a:t>людина</a:t>
            </a:r>
            <a:r>
              <a:rPr lang="ru-RU" sz="1400" dirty="0" smtClean="0"/>
              <a:t>   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   б    </a:t>
            </a:r>
            <a:r>
              <a:rPr lang="ru-RU" sz="1400" dirty="0"/>
              <a:t>раз в </a:t>
            </a:r>
            <a:r>
              <a:rPr lang="uk-UA" sz="1400" dirty="0"/>
              <a:t>своєму  </a:t>
            </a:r>
            <a:r>
              <a:rPr lang="ru-RU" sz="1400" dirty="0"/>
              <a:t> </a:t>
            </a:r>
            <a:r>
              <a:rPr lang="ru-RU" sz="1400" dirty="0" err="1"/>
              <a:t>житт</a:t>
            </a:r>
            <a:r>
              <a:rPr lang="uk-UA" sz="1400" dirty="0"/>
              <a:t>і  займалася  колекціонуванням.  Це  можуть  бути  поштові  марки,  обгортки  від  цукерок,  іграшки,  а  в моєму  випадку – це  монети.</a:t>
            </a:r>
            <a:endParaRPr lang="ru-RU" sz="1400" dirty="0"/>
          </a:p>
          <a:p>
            <a:r>
              <a:rPr lang="uk-UA" sz="1400" dirty="0"/>
              <a:t>Колекцію  монет  я  збираю  вже  на  протязі  декількох  років,  продовжуючи  тим  самим  захоплення  моєї  мами.  Саме  вона  передала  мені  свої  важкі  альбоми  з  різними  монетами.  Мама  з  дитинства  збирала  монети  тоді  ще  існуючого  СССР  в  баночці  від  смоктальних  цукерок,  сама  ще  тоді  не  знаючи,  що  пізніше  створить  власну  колекцію.</a:t>
            </a:r>
            <a:endParaRPr lang="ru-RU" sz="1400" dirty="0"/>
          </a:p>
          <a:p>
            <a:r>
              <a:rPr lang="uk-UA" sz="1400" dirty="0"/>
              <a:t>	Першими  монетами,  які  я  добавив  в  цю  колекцію  були  євроценти,  які  дав  мені  сусід,  який  приїхав  із-за  кордону. Там  уже  знаходились  монети  України,  Польщі,  Великобританії,   монети  часів  СССР  та  деяких   інших  країн  світу.</a:t>
            </a:r>
            <a:endParaRPr lang="ru-RU" sz="1400" dirty="0"/>
          </a:p>
          <a:p>
            <a:r>
              <a:rPr lang="uk-UA" sz="1400" dirty="0"/>
              <a:t>	Дізнавшись  про  те,  що  я  і  моя  мама  колекціонуємо  монети,  наші  друзі  та  родичі  стали  приносити  нам  монети,  які  були  в  них.  Дякуючи  знайомим,  моя  колекція  поповнилася  монетами  Чехії – кронами,  а  також  монетами  Угорщини – форинтами.  Нещодавно  мій  брат  був  у  Швеції  і  привіз  кілька  шведських  крон,  які  ми,  звичайно,  добавили  до  нашої  колекції.</a:t>
            </a:r>
            <a:endParaRPr lang="ru-RU" sz="1400" dirty="0"/>
          </a:p>
          <a:p>
            <a:r>
              <a:rPr lang="uk-UA" sz="1400" dirty="0"/>
              <a:t>	Всі  монети  зберігаються  в  5  спеціальних  альбомах  з  комірками різних  розмірів.  Монети  розкладені  по  роках  їх  випуску.  </a:t>
            </a:r>
            <a:endParaRPr lang="ru-RU" sz="1400" dirty="0"/>
          </a:p>
          <a:p>
            <a:r>
              <a:rPr lang="uk-UA" sz="1400" dirty="0" smtClean="0"/>
              <a:t>	Сама  </a:t>
            </a:r>
            <a:r>
              <a:rPr lang="uk-UA" sz="1400" dirty="0"/>
              <a:t>найдавніша  монета  в  нашій  колекції – це  </a:t>
            </a:r>
            <a:r>
              <a:rPr lang="uk-UA" sz="1400" dirty="0" smtClean="0"/>
              <a:t>« </a:t>
            </a:r>
            <a:r>
              <a:rPr lang="uk-UA" sz="1400" dirty="0" err="1" smtClean="0"/>
              <a:t>пять</a:t>
            </a:r>
            <a:r>
              <a:rPr lang="uk-UA" sz="1400" dirty="0" smtClean="0"/>
              <a:t> </a:t>
            </a:r>
            <a:r>
              <a:rPr lang="uk-UA" sz="1400" dirty="0" err="1" smtClean="0"/>
              <a:t>копеек</a:t>
            </a:r>
            <a:r>
              <a:rPr lang="uk-UA" sz="1400" dirty="0" smtClean="0"/>
              <a:t>,  </a:t>
            </a:r>
            <a:r>
              <a:rPr lang="uk-UA" sz="1400" dirty="0" err="1" smtClean="0"/>
              <a:t>медная</a:t>
            </a:r>
            <a:r>
              <a:rPr lang="uk-UA" sz="1400" dirty="0" smtClean="0"/>
              <a:t> </a:t>
            </a:r>
            <a:r>
              <a:rPr lang="uk-UA" sz="1400" dirty="0" err="1" smtClean="0"/>
              <a:t>российская</a:t>
            </a:r>
            <a:r>
              <a:rPr lang="uk-UA" sz="1400" dirty="0" smtClean="0"/>
              <a:t> монета» 1870  </a:t>
            </a:r>
            <a:r>
              <a:rPr lang="uk-UA" sz="1400" dirty="0"/>
              <a:t>року  випуску  ,  коли  Україна  була  ще  під  владою  Польщі.  Мама  її  знайшла  в  нас  на  городі.  Також  вдома  мама  на  городі  знайшла  монету  5 </a:t>
            </a:r>
            <a:r>
              <a:rPr lang="uk-UA" sz="1400" dirty="0" smtClean="0"/>
              <a:t> </a:t>
            </a:r>
            <a:r>
              <a:rPr lang="en-US" sz="1400" dirty="0" smtClean="0"/>
              <a:t>GROSZY</a:t>
            </a:r>
            <a:r>
              <a:rPr lang="uk-UA" sz="1400" dirty="0" smtClean="0"/>
              <a:t>  </a:t>
            </a:r>
            <a:r>
              <a:rPr lang="uk-UA" sz="1400" dirty="0"/>
              <a:t>1928  року  випуску.</a:t>
            </a:r>
            <a:endParaRPr lang="ru-RU" sz="1400" dirty="0"/>
          </a:p>
          <a:p>
            <a:r>
              <a:rPr lang="uk-UA" sz="1400" dirty="0"/>
              <a:t>	Найкрасивіші  і  дуже  цікаві  для  мене  монети  з  Угорщини – форинти.</a:t>
            </a:r>
            <a:endParaRPr lang="ru-RU" sz="1400" dirty="0"/>
          </a:p>
          <a:p>
            <a:r>
              <a:rPr lang="uk-UA" sz="1400" dirty="0" smtClean="0"/>
              <a:t>	На  </a:t>
            </a:r>
            <a:r>
              <a:rPr lang="uk-UA" sz="1400" dirty="0"/>
              <a:t>даний  момент  наша  колекція  досить  чимала – майже  400  монет.  Хоч  ці  монети  не  дуже  цінні,  але  для  мене  вони  дорогі,  так  як  в  них  зберігається  частинка  історії  моєї  сім ̓ ї.  Тому  дуже  часто  ввечері  ми  всією  родиною  сідаємо  на  дивані  і  переглядаємо  альбоми ,  пригадуючи,  де  взялася  та  чи  інша  монета.  Я  щаслива  людина,  так  як  займаюся  улюбленою  справою.  Мені  стало  жити  набагато  цікавіше,  коли  я  почав  захоплюватися  колекціонуванням.  Дуже  цікаво  знаходити  новий  екземпляр  для  своєї  колекції,  і,  отримавши  його,  обережно  </a:t>
            </a:r>
            <a:r>
              <a:rPr lang="uk-UA" sz="1400" dirty="0" smtClean="0"/>
              <a:t>покласти  </a:t>
            </a:r>
            <a:r>
              <a:rPr lang="uk-UA" sz="1400" dirty="0"/>
              <a:t>в  альбом.  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1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44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цуй</cp:lastModifiedBy>
  <cp:revision>8</cp:revision>
  <dcterms:created xsi:type="dcterms:W3CDTF">2021-04-13T18:18:32Z</dcterms:created>
  <dcterms:modified xsi:type="dcterms:W3CDTF">2021-04-14T06:35:48Z</dcterms:modified>
</cp:coreProperties>
</file>