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8" r:id="rId4"/>
    <p:sldId id="269" r:id="rId5"/>
    <p:sldId id="267" r:id="rId6"/>
    <p:sldId id="260" r:id="rId7"/>
    <p:sldId id="264" r:id="rId8"/>
    <p:sldId id="265" r:id="rId9"/>
    <p:sldId id="266" r:id="rId10"/>
    <p:sldId id="270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9074"/>
    <a:srgbClr val="3399FF"/>
    <a:srgbClr val="666699"/>
    <a:srgbClr val="043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90" d="100"/>
          <a:sy n="90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04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84784"/>
            <a:ext cx="5508104" cy="1440160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62758"/>
            <a:ext cx="5400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5184576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758"/>
            <a:ext cx="5400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5184576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Book Antiqua" pitchFamily="18" charset="0"/>
              </a:rPr>
              <a:t>Ми – </a:t>
            </a:r>
            <a:r>
              <a:rPr lang="ru-RU" sz="6000" dirty="0" err="1" smtClean="0">
                <a:latin typeface="Book Antiqua" pitchFamily="18" charset="0"/>
              </a:rPr>
              <a:t>маленька</a:t>
            </a:r>
            <a:r>
              <a:rPr lang="ru-RU" sz="6000" dirty="0" smtClean="0">
                <a:latin typeface="Book Antiqua" pitchFamily="18" charset="0"/>
              </a:rPr>
              <a:t> </a:t>
            </a:r>
            <a:r>
              <a:rPr lang="ru-RU" sz="6000" dirty="0" err="1" smtClean="0">
                <a:latin typeface="Book Antiqua" pitchFamily="18" charset="0"/>
              </a:rPr>
              <a:t>частиночка</a:t>
            </a:r>
            <a:r>
              <a:rPr lang="ru-RU" sz="6000" dirty="0" smtClean="0">
                <a:latin typeface="Book Antiqua" pitchFamily="18" charset="0"/>
              </a:rPr>
              <a:t> </a:t>
            </a:r>
            <a:r>
              <a:rPr lang="ru-RU" sz="6000" dirty="0" err="1" smtClean="0">
                <a:latin typeface="Book Antiqua" pitchFamily="18" charset="0"/>
              </a:rPr>
              <a:t>природи</a:t>
            </a:r>
            <a:endParaRPr lang="ru-RU" sz="6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84784"/>
            <a:ext cx="5508104" cy="14401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Приємного відпочинку в гармонії з природою!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Новая папка (3)\20190528_115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6130" y="1668976"/>
            <a:ext cx="3408378" cy="25562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9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6" name="Picture 4" descr="C:\Users\Администратор\Desktop\Новая папка (3)\20190528_105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478">
            <a:off x="3028906" y="991304"/>
            <a:ext cx="2008961" cy="26785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5" name="Picture 3" descr="C:\Users\Администратор\Desktop\Новая папка (3)\20190528_1156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265">
            <a:off x="3379267" y="3342337"/>
            <a:ext cx="2340359" cy="31204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2" descr="C:\Users\Администратор\Desktop\Новая папка (3)\DSCN56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4149080"/>
            <a:ext cx="3227851" cy="2420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531149" y="126745"/>
            <a:ext cx="45901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Гарні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господарі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Администратор\Desktop\Новая папка (3)\20190528_1139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8" t="5936" r="4002" b="46573"/>
          <a:stretch/>
        </p:blipFill>
        <p:spPr bwMode="auto">
          <a:xfrm>
            <a:off x="179512" y="752505"/>
            <a:ext cx="2581835" cy="250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Новая папка (3)\20190528_111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35838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Администратор\Desktop\Новая папка (3)\DSCN5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1" y="3717032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791" y="44624"/>
            <a:ext cx="47868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Щасливі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моменти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5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Администратор\Desktop\Новая папка (3)\20190528_113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74">
            <a:off x="378192" y="1100360"/>
            <a:ext cx="2448272" cy="3264363"/>
          </a:xfrm>
          <a:prstGeom prst="roundRect">
            <a:avLst>
              <a:gd name="adj" fmla="val 10611"/>
            </a:avLst>
          </a:prstGeom>
          <a:solidFill>
            <a:srgbClr val="FFFFFF"/>
          </a:solidFill>
          <a:ln w="762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9220" name="Picture 4" descr="C:\Users\Администратор\Desktop\Новая папка (3)\20190528_1057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00358"/>
            <a:ext cx="2448272" cy="3264363"/>
          </a:xfrm>
          <a:prstGeom prst="roundRect">
            <a:avLst>
              <a:gd name="adj" fmla="val 9440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9221" name="Picture 5" descr="C:\Users\Администратор\Desktop\Новая папка (3)\20190528_1100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7" b="30126"/>
          <a:stretch/>
        </p:blipFill>
        <p:spPr bwMode="auto">
          <a:xfrm>
            <a:off x="755576" y="4149080"/>
            <a:ext cx="4737158" cy="276314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B05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07826" y="212532"/>
            <a:ext cx="52849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Втановлюємо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намети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6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дминистратор\Desktop\Новая папка (3)\20190603_102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310">
            <a:off x="3131840" y="3933056"/>
            <a:ext cx="2016223" cy="26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дминистратор\Desktop\Новая папка (3)\20190603_123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191">
            <a:off x="359532" y="1052736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Администратор\Desktop\Новая папка (3)\20190603_1006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310">
            <a:off x="3131840" y="1052737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Администратор\Desktop\Новая папка (3)\20190603_1023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191">
            <a:off x="395537" y="3933056"/>
            <a:ext cx="2016223" cy="26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5138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Подорож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до ставка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76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Новая папка (3)\20190528_1741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9" r="22844"/>
          <a:stretch/>
        </p:blipFill>
        <p:spPr bwMode="auto">
          <a:xfrm rot="4996425">
            <a:off x="615767" y="236339"/>
            <a:ext cx="1921526" cy="22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Новая папка (3)\20190528_131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725" y="3576397"/>
            <a:ext cx="2427734" cy="3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дминистратор\Desktop\Новая папка (3)\20190528_1313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9"/>
          <a:stretch/>
        </p:blipFill>
        <p:spPr bwMode="auto">
          <a:xfrm>
            <a:off x="3124107" y="260648"/>
            <a:ext cx="2247714" cy="244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Администратор\Desktop\Новая папка (3)\20190528_1243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08" y="4211247"/>
            <a:ext cx="1779662" cy="237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368" y="2780928"/>
            <a:ext cx="525272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Спортивні моменти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Новая папка (3)\20190528_114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4989" y="1355436"/>
            <a:ext cx="2551194" cy="19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Новая папка (3)\DSCN56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r="16221"/>
          <a:stretch/>
        </p:blipFill>
        <p:spPr bwMode="auto">
          <a:xfrm>
            <a:off x="179110" y="1196752"/>
            <a:ext cx="2435974" cy="195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Новая папка (3)\20190529_1003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3" r="7734"/>
          <a:stretch/>
        </p:blipFill>
        <p:spPr bwMode="auto">
          <a:xfrm>
            <a:off x="2195736" y="4725144"/>
            <a:ext cx="3587700" cy="18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Новая папка (3)\20190605_1214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8" r="18877"/>
          <a:stretch/>
        </p:blipFill>
        <p:spPr bwMode="auto">
          <a:xfrm>
            <a:off x="127313" y="4019650"/>
            <a:ext cx="2068423" cy="2577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Новая папка (3)\20190605_1212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35" y="2167167"/>
            <a:ext cx="2130846" cy="2841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6707" y="188640"/>
            <a:ext cx="37273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r>
              <a:rPr lang="uk-UA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бідня</a:t>
            </a:r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перерва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28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Новая папка (3)\20190528_1322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8"/>
          <a:stretch/>
        </p:blipFill>
        <p:spPr bwMode="auto">
          <a:xfrm>
            <a:off x="2001803" y="4437112"/>
            <a:ext cx="2463738" cy="226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\Desktop\Новая папка (3)\20190603_103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13970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дминистратор\Desktop\Новая папка (3)\20190605_1012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72" y="1047243"/>
            <a:ext cx="2467858" cy="329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-27384"/>
            <a:ext cx="4132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Зона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релаксу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431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истратор\Desktop\Новая папка (3)\20190528_1741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2" r="34302" b="55324"/>
          <a:stretch/>
        </p:blipFill>
        <p:spPr bwMode="auto">
          <a:xfrm rot="4996425">
            <a:off x="2035064" y="1483657"/>
            <a:ext cx="2853296" cy="2212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7" name="Picture 3" descr="C:\Users\Администратор\Desktop\Новая папка (3)\20190528_1221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1" t="10461" r="22175" b="14274"/>
          <a:stretch/>
        </p:blipFill>
        <p:spPr bwMode="auto">
          <a:xfrm rot="678415">
            <a:off x="1666992" y="3731763"/>
            <a:ext cx="1902694" cy="2862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5907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146" name="Picture 2" descr="C:\Users\Администратор\Desktop\Новая папка (3)\20190528_122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72030"/>
            <a:ext cx="2203977" cy="2938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истратор\Desktop\Новая папка (3)\20190528_1226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283" y="2853316"/>
            <a:ext cx="2636025" cy="35147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1129" y="120394"/>
            <a:ext cx="43874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Щасливі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вчителі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29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9d89934b33c91715b6981a8095566813347386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45</Words>
  <Application>Microsoft Office PowerPoint</Application>
  <PresentationFormat>Экран (4:3)</PresentationFormat>
  <Paragraphs>14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Ми – маленька частиночка природи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Приємного відпочинку в гармонії з природою!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Зеленый пейзаж</dc:title>
  <dc:creator>obstinate</dc:creator>
  <dc:description>Шаблон презентации с сайта https://presentation-creation.ru/</dc:description>
  <cp:lastModifiedBy>Admin</cp:lastModifiedBy>
  <cp:revision>707</cp:revision>
  <dcterms:created xsi:type="dcterms:W3CDTF">2018-02-25T09:09:03Z</dcterms:created>
  <dcterms:modified xsi:type="dcterms:W3CDTF">2001-12-31T22:17:37Z</dcterms:modified>
</cp:coreProperties>
</file>