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4"/>
  </p:sldMasterIdLst>
  <p:notesMasterIdLst>
    <p:notesMasterId r:id="rId16"/>
  </p:notesMasterIdLst>
  <p:sldIdLst>
    <p:sldId id="266" r:id="rId5"/>
    <p:sldId id="256" r:id="rId6"/>
    <p:sldId id="257" r:id="rId7"/>
    <p:sldId id="258" r:id="rId8"/>
    <p:sldId id="261" r:id="rId9"/>
    <p:sldId id="268" r:id="rId10"/>
    <p:sldId id="269" r:id="rId11"/>
    <p:sldId id="264" r:id="rId12"/>
    <p:sldId id="263" r:id="rId13"/>
    <p:sldId id="262"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EFA5E-B264-4BA7-A30A-35C999ECEC9F}" type="datetimeFigureOut">
              <a:rPr lang="ru-RU" smtClean="0"/>
              <a:pPr/>
              <a:t>10.03.2016</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047FE3-5556-40FA-83C8-8D2C10E4BD3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0E047FE3-5556-40FA-83C8-8D2C10E4BD3C}"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7772400" cy="1470025"/>
          </a:xfrm>
        </p:spPr>
        <p:txBody>
          <a:bodyPr/>
          <a:lstStyle/>
          <a:p>
            <a:r>
              <a:rPr lang="ru-RU" smtClean="0"/>
              <a:t>Образец заголовка</a:t>
            </a:r>
            <a:endParaRPr lang="ru-RU" dirty="0"/>
          </a:p>
        </p:txBody>
      </p:sp>
      <p:sp>
        <p:nvSpPr>
          <p:cNvPr id="3" name="Subtitle 2"/>
          <p:cNvSpPr>
            <a:spLocks noGrp="1"/>
          </p:cNvSpPr>
          <p:nvPr>
            <p:ph type="subTitle" idx="1"/>
          </p:nvPr>
        </p:nvSpPr>
        <p:spPr>
          <a:xfrm>
            <a:off x="2786050" y="2857496"/>
            <a:ext cx="5715040" cy="1752600"/>
          </a:xfrm>
        </p:spPr>
        <p:txBody>
          <a:bodyPr>
            <a:normAutofit/>
            <a:scene3d>
              <a:camera prst="orthographicFront"/>
              <a:lightRig rig="threePt" dir="t"/>
            </a:scene3d>
            <a:sp3d extrusionH="57150" contourW="12700">
              <a:bevelT w="82550" h="38100" prst="coolSlant"/>
              <a:contourClr>
                <a:schemeClr val="tx2">
                  <a:lumMod val="60000"/>
                  <a:lumOff val="40000"/>
                </a:schemeClr>
              </a:contourClr>
            </a:sp3d>
          </a:bodyPr>
          <a:lstStyle>
            <a:lvl1pPr marL="0" indent="0" algn="ctr">
              <a:buNone/>
              <a:defRPr sz="2800" i="1">
                <a:solidFill>
                  <a:schemeClr val="tx2">
                    <a:lumMod val="75000"/>
                  </a:schemeClr>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C5559129-7447-4FCA-A342-2C659F36AF09}" type="datetimeFigureOut">
              <a:rPr lang="ru-RU" smtClean="0"/>
              <a:pPr/>
              <a:t>10.03.2016</a:t>
            </a:fld>
            <a:endParaRPr lang="ru-RU"/>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AF2290F1-70A1-4C6C-ADE3-46D3307C89BF}" type="slidenum">
              <a:rPr lang="ru-RU" smtClean="0"/>
              <a:pPr/>
              <a:t>‹#›</a:t>
            </a:fld>
            <a:endParaRPr lang="ru-RU"/>
          </a:p>
        </p:txBody>
      </p:sp>
    </p:spTree>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noFill/>
        </p:spPr>
        <p:txBody>
          <a:bodyPr vert="horz" lIns="91440" tIns="45720" rIns="91440" bIns="45720" rtlCol="0" anchor="ctr">
            <a:normAutofit/>
            <a:scene3d>
              <a:camera prst="orthographicFront"/>
              <a:lightRig rig="threePt" dir="t"/>
            </a:scene3d>
            <a:sp3d extrusionH="57150">
              <a:bevelT w="38100" h="38100"/>
            </a:sp3d>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a:solidFill>
            <a:schemeClr val="bg1">
              <a:alpha val="60000"/>
            </a:schemeClr>
          </a:solidFill>
          <a:ln cap="rnd">
            <a:noFill/>
          </a:ln>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59129-7447-4FCA-A342-2C659F36AF09}" type="datetimeFigureOut">
              <a:rPr lang="ru-RU" smtClean="0"/>
              <a:pPr/>
              <a:t>10.03.2016</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290F1-70A1-4C6C-ADE3-46D3307C89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ransition spd="slow">
    <p:wheel spokes="3"/>
  </p:transition>
  <p:timing>
    <p:tnLst>
      <p:par>
        <p:cTn id="1" dur="indefinite" restart="never" nodeType="tmRoot"/>
      </p:par>
    </p:tnLst>
  </p:timing>
  <p:txStyles>
    <p:titleStyle>
      <a:lvl1pPr algn="ctr" defTabSz="914400" rtl="0" eaLnBrk="1" latinLnBrk="0" hangingPunct="1">
        <a:spcBef>
          <a:spcPct val="0"/>
        </a:spcBef>
        <a:buNone/>
        <a:defRPr sz="4800" kern="1200">
          <a:gradFill>
            <a:gsLst>
              <a:gs pos="27000">
                <a:schemeClr val="tx2">
                  <a:lumMod val="75000"/>
                </a:schemeClr>
              </a:gs>
              <a:gs pos="50000">
                <a:schemeClr val="tx2">
                  <a:lumMod val="40000"/>
                  <a:lumOff val="60000"/>
                </a:schemeClr>
              </a:gs>
            </a:gsLst>
            <a:lin ang="5400000" scaled="0"/>
          </a:gradFill>
          <a:effectLst>
            <a:innerShdw blurRad="63500" dist="50800" dir="5400000">
              <a:schemeClr val="accent1">
                <a:lumMod val="50000"/>
                <a:alpha val="50000"/>
              </a:schemeClr>
            </a:innerShdw>
          </a:effectLst>
          <a:latin typeface="Monotype Corsiva" pitchFamily="66" charset="0"/>
          <a:ea typeface="+mj-ea"/>
          <a:cs typeface="+mj-cs"/>
        </a:defRPr>
      </a:lvl1pPr>
    </p:titleStyle>
    <p:bodyStyle>
      <a:lvl1pPr marL="342900" indent="-342900" algn="l" defTabSz="914400" rtl="0" eaLnBrk="1" latinLnBrk="0" hangingPunct="1">
        <a:spcBef>
          <a:spcPct val="20000"/>
        </a:spcBef>
        <a:buFontTx/>
        <a:buBlip>
          <a:blip r:embed="rId14"/>
        </a:buBlip>
        <a:defRPr sz="3200" kern="1200">
          <a:solidFill>
            <a:schemeClr val="tx2">
              <a:lumMod val="75000"/>
            </a:schemeClr>
          </a:solidFill>
          <a:latin typeface="Cambria" pitchFamily="18" charset="0"/>
          <a:ea typeface="+mn-ea"/>
          <a:cs typeface="MoolBoran" pitchFamily="34" charset="0"/>
        </a:defRPr>
      </a:lvl1pPr>
      <a:lvl2pPr marL="742950" indent="-285750" algn="l" defTabSz="914400" rtl="0" eaLnBrk="1" latinLnBrk="0" hangingPunct="1">
        <a:spcBef>
          <a:spcPct val="20000"/>
        </a:spcBef>
        <a:buFontTx/>
        <a:buBlip>
          <a:blip r:embed="rId14"/>
        </a:buBlip>
        <a:defRPr sz="2800" i="1" kern="1200">
          <a:solidFill>
            <a:schemeClr val="tx2">
              <a:lumMod val="75000"/>
            </a:schemeClr>
          </a:solidFill>
          <a:latin typeface="Cambria" pitchFamily="18" charset="0"/>
          <a:ea typeface="+mn-ea"/>
          <a:cs typeface="MoolBoran" pitchFamily="34" charset="0"/>
        </a:defRPr>
      </a:lvl2pPr>
      <a:lvl3pPr marL="1143000" indent="-228600" algn="l" defTabSz="914400" rtl="0" eaLnBrk="1" latinLnBrk="0" hangingPunct="1">
        <a:spcBef>
          <a:spcPct val="20000"/>
        </a:spcBef>
        <a:buFontTx/>
        <a:buBlip>
          <a:blip r:embed="rId14"/>
        </a:buBlip>
        <a:defRPr sz="2400" kern="1200">
          <a:solidFill>
            <a:schemeClr val="tx2">
              <a:lumMod val="75000"/>
            </a:schemeClr>
          </a:solidFill>
          <a:latin typeface="Cambria" pitchFamily="18" charset="0"/>
          <a:ea typeface="+mn-ea"/>
          <a:cs typeface="MoolBoran" pitchFamily="34" charset="0"/>
        </a:defRPr>
      </a:lvl3pPr>
      <a:lvl4pPr marL="1600200" indent="-228600" algn="l" defTabSz="914400" rtl="0" eaLnBrk="1" latinLnBrk="0" hangingPunct="1">
        <a:spcBef>
          <a:spcPct val="20000"/>
        </a:spcBef>
        <a:buFontTx/>
        <a:buBlip>
          <a:blip r:embed="rId14"/>
        </a:buBlip>
        <a:defRPr sz="2000" kern="1200">
          <a:solidFill>
            <a:schemeClr val="tx2">
              <a:lumMod val="75000"/>
            </a:schemeClr>
          </a:solidFill>
          <a:latin typeface="Cambria" pitchFamily="18" charset="0"/>
          <a:ea typeface="+mn-ea"/>
          <a:cs typeface="MoolBoran" pitchFamily="34" charset="0"/>
        </a:defRPr>
      </a:lvl4pPr>
      <a:lvl5pPr marL="2057400" indent="-228600" algn="l" defTabSz="914400" rtl="0" eaLnBrk="1" latinLnBrk="0" hangingPunct="1">
        <a:spcBef>
          <a:spcPct val="20000"/>
        </a:spcBef>
        <a:buFontTx/>
        <a:buBlip>
          <a:blip r:embed="rId14"/>
        </a:buBlip>
        <a:defRPr sz="2000" kern="1200">
          <a:solidFill>
            <a:schemeClr val="tx2">
              <a:lumMod val="75000"/>
            </a:schemeClr>
          </a:solidFill>
          <a:latin typeface="Cambria" pitchFamily="18" charset="0"/>
          <a:ea typeface="+mn-ea"/>
          <a:cs typeface="MoolBoran"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file:///D:\&#1053;&#1040;&#1064;&#1048;%20&#1044;&#1054;&#1050;&#1059;&#1052;&#1045;&#1053;&#1058;&#1048;\&#1070;&#1083;&#1100;&#1095;&#1080;&#1082;\&#1051;&#1086;&#1085;&#1076;&#1086;&#1085;\pmc_london.mp3" TargetMode="Externa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mc_london.mp3">
            <a:hlinkClick r:id="" action="ppaction://media"/>
          </p:cNvPr>
          <p:cNvPicPr>
            <a:picLocks noRot="1" noChangeAspect="1"/>
          </p:cNvPicPr>
          <p:nvPr>
            <a:audioFile r:link="rId1"/>
          </p:nvPr>
        </p:nvPicPr>
        <p:blipFill>
          <a:blip r:embed="rId3" cstate="print"/>
          <a:stretch>
            <a:fillRect/>
          </a:stretch>
        </p:blipFill>
        <p:spPr>
          <a:xfrm>
            <a:off x="5220072" y="6553200"/>
            <a:ext cx="304800" cy="304800"/>
          </a:xfrm>
          <a:prstGeom prst="rect">
            <a:avLst/>
          </a:prstGeom>
        </p:spPr>
      </p:pic>
      <p:sp>
        <p:nvSpPr>
          <p:cNvPr id="8" name="Заголовок 7"/>
          <p:cNvSpPr>
            <a:spLocks noGrp="1"/>
          </p:cNvSpPr>
          <p:nvPr>
            <p:ph type="title"/>
          </p:nvPr>
        </p:nvSpPr>
        <p:spPr/>
        <p:txBody>
          <a:bodyPr/>
          <a:lstStyle/>
          <a:p>
            <a:r>
              <a:rPr lang="en-US" dirty="0" smtClean="0">
                <a:solidFill>
                  <a:srgbClr val="92D050"/>
                </a:solidFill>
              </a:rPr>
              <a:t>London</a:t>
            </a:r>
            <a:endParaRPr lang="ru-RU" dirty="0">
              <a:solidFill>
                <a:srgbClr val="92D050"/>
              </a:solidFill>
            </a:endParaRPr>
          </a:p>
        </p:txBody>
      </p:sp>
      <p:pic>
        <p:nvPicPr>
          <p:cNvPr id="17" name="Содержимое 16" descr="london.jpg"/>
          <p:cNvPicPr>
            <a:picLocks noGrp="1" noChangeAspect="1"/>
          </p:cNvPicPr>
          <p:nvPr>
            <p:ph idx="1"/>
          </p:nvPr>
        </p:nvPicPr>
        <p:blipFill>
          <a:blip r:embed="rId4" cstate="print"/>
          <a:stretch>
            <a:fillRect/>
          </a:stretch>
        </p:blipFill>
        <p:spPr>
          <a:xfrm>
            <a:off x="857224" y="1475667"/>
            <a:ext cx="7215238" cy="4453663"/>
          </a:xfrm>
        </p:spPr>
      </p:pic>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tx2"/>
                </a:solidFill>
              </a:rPr>
              <a:t>Millenium</a:t>
            </a:r>
            <a:r>
              <a:rPr lang="en-US" dirty="0" smtClean="0">
                <a:solidFill>
                  <a:schemeClr val="tx2"/>
                </a:solidFill>
              </a:rPr>
              <a:t> Bridge</a:t>
            </a:r>
            <a:endParaRPr lang="ru-RU" dirty="0">
              <a:solidFill>
                <a:schemeClr val="tx2"/>
              </a:solidFill>
            </a:endParaRPr>
          </a:p>
        </p:txBody>
      </p:sp>
      <p:pic>
        <p:nvPicPr>
          <p:cNvPr id="4" name="Содержимое 3" descr="milleniumbr2-572x400.jpg"/>
          <p:cNvPicPr>
            <a:picLocks noGrp="1" noChangeAspect="1"/>
          </p:cNvPicPr>
          <p:nvPr>
            <p:ph idx="1"/>
          </p:nvPr>
        </p:nvPicPr>
        <p:blipFill>
          <a:blip r:embed="rId2" cstate="print"/>
          <a:stretch>
            <a:fillRect/>
          </a:stretch>
        </p:blipFill>
        <p:spPr>
          <a:xfrm>
            <a:off x="4143372" y="1500174"/>
            <a:ext cx="4491050" cy="3140594"/>
          </a:xfrm>
        </p:spPr>
      </p:pic>
      <p:sp>
        <p:nvSpPr>
          <p:cNvPr id="6" name="Прямоугольник 5"/>
          <p:cNvSpPr/>
          <p:nvPr/>
        </p:nvSpPr>
        <p:spPr>
          <a:xfrm>
            <a:off x="428596" y="928671"/>
            <a:ext cx="3143272" cy="5355312"/>
          </a:xfrm>
          <a:prstGeom prst="rect">
            <a:avLst/>
          </a:prstGeom>
        </p:spPr>
        <p:txBody>
          <a:bodyPr wrap="square">
            <a:spAutoFit/>
          </a:bodyPr>
          <a:lstStyle/>
          <a:p>
            <a:r>
              <a:rPr lang="en-US" b="1" i="1" dirty="0" smtClean="0"/>
              <a:t>T</a:t>
            </a:r>
            <a:r>
              <a:rPr lang="en-US" b="1" i="1" dirty="0" smtClean="0"/>
              <a:t>he</a:t>
            </a:r>
            <a:r>
              <a:rPr lang="en-US" b="1" i="1" dirty="0" smtClean="0"/>
              <a:t> Millennium Bridge, officially known as the London Millennium Footbridge, is a </a:t>
            </a:r>
            <a:r>
              <a:rPr lang="en-US" b="1" i="1" dirty="0" smtClean="0"/>
              <a:t>steel suspension </a:t>
            </a:r>
            <a:r>
              <a:rPr lang="en-US" b="1" i="1" dirty="0" smtClean="0"/>
              <a:t>bridge for pedestrians crossing the River Thames in London, linking </a:t>
            </a:r>
            <a:r>
              <a:rPr lang="en-US" b="1" i="1" dirty="0" err="1" smtClean="0"/>
              <a:t>Bankside</a:t>
            </a:r>
            <a:r>
              <a:rPr lang="en-US" b="1" i="1" dirty="0" smtClean="0"/>
              <a:t> with the City of London. It is located between </a:t>
            </a:r>
            <a:r>
              <a:rPr lang="en-US" b="1" i="1" dirty="0" err="1" smtClean="0"/>
              <a:t>Southwark</a:t>
            </a:r>
            <a:r>
              <a:rPr lang="en-US" b="1" i="1" dirty="0" smtClean="0"/>
              <a:t> Bridge and </a:t>
            </a:r>
            <a:r>
              <a:rPr lang="en-US" b="1" i="1" dirty="0" err="1" smtClean="0"/>
              <a:t>Blackfriars</a:t>
            </a:r>
            <a:r>
              <a:rPr lang="en-US" b="1" i="1" dirty="0" smtClean="0"/>
              <a:t> Railway </a:t>
            </a:r>
            <a:r>
              <a:rPr lang="en-US" b="1" i="1" dirty="0" smtClean="0"/>
              <a:t>Bridge. </a:t>
            </a:r>
            <a:r>
              <a:rPr lang="en-US" b="1" i="1" dirty="0" smtClean="0"/>
              <a:t>It is owned and maintained by Bridge House </a:t>
            </a:r>
            <a:r>
              <a:rPr lang="en-US" b="1" i="1" dirty="0" smtClean="0"/>
              <a:t>Estates </a:t>
            </a:r>
            <a:r>
              <a:rPr lang="en-US" b="1" i="1" dirty="0" smtClean="0"/>
              <a:t>a charitable trust overseen by </a:t>
            </a:r>
            <a:r>
              <a:rPr lang="en-US" b="1" i="1" dirty="0" err="1" smtClean="0"/>
              <a:t>theCity</a:t>
            </a:r>
            <a:r>
              <a:rPr lang="en-US" b="1" i="1" dirty="0" smtClean="0"/>
              <a:t> of London Corporation. </a:t>
            </a:r>
          </a:p>
          <a:p>
            <a:r>
              <a:rPr lang="en-US" b="1" i="1" dirty="0" smtClean="0"/>
              <a:t>Londoners nicknamed the bridge the "Wobbly Bridge" after pedestrians felt unexpected swaying motion</a:t>
            </a:r>
            <a:r>
              <a:rPr lang="en-US" dirty="0" smtClean="0">
                <a:solidFill>
                  <a:schemeClr val="tx1">
                    <a:lumMod val="95000"/>
                    <a:lumOff val="5000"/>
                  </a:schemeClr>
                </a:solidFill>
              </a:rPr>
              <a:t>. </a:t>
            </a:r>
            <a:endParaRPr lang="en-US" dirty="0">
              <a:solidFill>
                <a:schemeClr val="tx1">
                  <a:lumMod val="95000"/>
                  <a:lumOff val="5000"/>
                </a:schemeClr>
              </a:solidFill>
            </a:endParaRPr>
          </a:p>
        </p:txBody>
      </p:sp>
    </p:spTree>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solidFill>
                  <a:schemeClr val="tx2">
                    <a:lumMod val="75000"/>
                  </a:schemeClr>
                </a:solidFill>
              </a:rPr>
              <a:t>Big</a:t>
            </a:r>
            <a:r>
              <a:rPr lang="ru-RU" b="1" dirty="0" smtClean="0">
                <a:solidFill>
                  <a:schemeClr val="tx2">
                    <a:lumMod val="75000"/>
                  </a:schemeClr>
                </a:solidFill>
              </a:rPr>
              <a:t> </a:t>
            </a:r>
            <a:r>
              <a:rPr lang="ru-RU" b="1" dirty="0" err="1" smtClean="0">
                <a:solidFill>
                  <a:schemeClr val="tx2">
                    <a:lumMod val="75000"/>
                  </a:schemeClr>
                </a:solidFill>
              </a:rPr>
              <a:t>Ben</a:t>
            </a:r>
            <a:endParaRPr lang="ru-RU" dirty="0">
              <a:solidFill>
                <a:schemeClr val="tx2">
                  <a:lumMod val="75000"/>
                </a:schemeClr>
              </a:solidFill>
            </a:endParaRPr>
          </a:p>
        </p:txBody>
      </p:sp>
      <p:pic>
        <p:nvPicPr>
          <p:cNvPr id="6" name="Содержимое 5" descr="images.jpg"/>
          <p:cNvPicPr>
            <a:picLocks noGrp="1" noChangeAspect="1"/>
          </p:cNvPicPr>
          <p:nvPr>
            <p:ph idx="1"/>
          </p:nvPr>
        </p:nvPicPr>
        <p:blipFill>
          <a:blip r:embed="rId2" cstate="print"/>
          <a:stretch>
            <a:fillRect/>
          </a:stretch>
        </p:blipFill>
        <p:spPr>
          <a:xfrm>
            <a:off x="5143504" y="1357298"/>
            <a:ext cx="3424255" cy="4571557"/>
          </a:xfrm>
        </p:spPr>
      </p:pic>
      <p:sp>
        <p:nvSpPr>
          <p:cNvPr id="7" name="Прямоугольник 6"/>
          <p:cNvSpPr/>
          <p:nvPr/>
        </p:nvSpPr>
        <p:spPr>
          <a:xfrm>
            <a:off x="928662" y="1571612"/>
            <a:ext cx="3357586" cy="3970318"/>
          </a:xfrm>
          <a:prstGeom prst="rect">
            <a:avLst/>
          </a:prstGeom>
        </p:spPr>
        <p:txBody>
          <a:bodyPr wrap="square">
            <a:spAutoFit/>
          </a:bodyPr>
          <a:lstStyle/>
          <a:p>
            <a:pPr>
              <a:lnSpc>
                <a:spcPct val="90000"/>
              </a:lnSpc>
            </a:pPr>
            <a:r>
              <a:rPr lang="ru-RU" b="1" i="1" dirty="0" err="1" smtClean="0"/>
              <a:t>Big</a:t>
            </a:r>
            <a:r>
              <a:rPr lang="ru-RU" b="1" i="1" dirty="0" smtClean="0"/>
              <a:t> </a:t>
            </a:r>
            <a:r>
              <a:rPr lang="ru-RU" sz="2000" b="1" i="1" dirty="0" err="1" smtClean="0"/>
              <a:t>Ben</a:t>
            </a:r>
            <a:r>
              <a:rPr lang="ru-RU" sz="2000" b="1" i="1" dirty="0" smtClean="0"/>
              <a:t> </a:t>
            </a:r>
            <a:r>
              <a:rPr lang="ru-RU" sz="2000" b="1" i="1" dirty="0" err="1" smtClean="0"/>
              <a:t>is</a:t>
            </a:r>
            <a:r>
              <a:rPr lang="ru-RU" sz="2000" b="1" i="1" dirty="0" smtClean="0"/>
              <a:t> </a:t>
            </a:r>
            <a:r>
              <a:rPr lang="ru-RU" sz="2000" b="1" i="1" dirty="0" err="1" smtClean="0"/>
              <a:t>the</a:t>
            </a:r>
            <a:r>
              <a:rPr lang="ru-RU" sz="2000" b="1" i="1" dirty="0" smtClean="0"/>
              <a:t> </a:t>
            </a:r>
            <a:r>
              <a:rPr lang="ru-RU" sz="2000" b="1" i="1" dirty="0" err="1" smtClean="0"/>
              <a:t>huge</a:t>
            </a:r>
            <a:r>
              <a:rPr lang="ru-RU" sz="2000" b="1" i="1" dirty="0" smtClean="0"/>
              <a:t> </a:t>
            </a:r>
            <a:r>
              <a:rPr lang="ru-RU" sz="2000" b="1" i="1" dirty="0" err="1" smtClean="0"/>
              <a:t>bell</a:t>
            </a:r>
            <a:r>
              <a:rPr lang="ru-RU" sz="2000" b="1" i="1" dirty="0" smtClean="0"/>
              <a:t> </a:t>
            </a:r>
            <a:r>
              <a:rPr lang="ru-RU" sz="2000" b="1" i="1" dirty="0" err="1" smtClean="0"/>
              <a:t>in</a:t>
            </a:r>
            <a:r>
              <a:rPr lang="ru-RU" sz="2000" b="1" i="1" dirty="0" smtClean="0"/>
              <a:t> </a:t>
            </a:r>
            <a:r>
              <a:rPr lang="ru-RU" sz="2000" b="1" i="1" dirty="0" err="1" smtClean="0"/>
              <a:t>the</a:t>
            </a:r>
            <a:r>
              <a:rPr lang="ru-RU" sz="2000" b="1" i="1" dirty="0" smtClean="0"/>
              <a:t> </a:t>
            </a:r>
            <a:endParaRPr lang="en-US" sz="2000" b="1" i="1" dirty="0" smtClean="0"/>
          </a:p>
          <a:p>
            <a:pPr>
              <a:lnSpc>
                <a:spcPct val="90000"/>
              </a:lnSpc>
              <a:buFontTx/>
              <a:buNone/>
            </a:pPr>
            <a:r>
              <a:rPr lang="ru-RU" sz="2000" b="1" i="1" dirty="0" err="1" smtClean="0"/>
              <a:t>clock</a:t>
            </a:r>
            <a:r>
              <a:rPr lang="ru-RU" sz="2000" b="1" i="1" dirty="0" smtClean="0"/>
              <a:t> </a:t>
            </a:r>
            <a:r>
              <a:rPr lang="ru-RU" sz="2000" b="1" i="1" dirty="0" err="1" smtClean="0"/>
              <a:t>of</a:t>
            </a:r>
            <a:r>
              <a:rPr lang="ru-RU" sz="2000" b="1" i="1" dirty="0" smtClean="0"/>
              <a:t> </a:t>
            </a:r>
            <a:r>
              <a:rPr lang="ru-RU" sz="2000" b="1" i="1" dirty="0" err="1" smtClean="0"/>
              <a:t>Saint</a:t>
            </a:r>
            <a:r>
              <a:rPr lang="ru-RU" sz="2000" b="1" i="1" dirty="0" smtClean="0"/>
              <a:t> </a:t>
            </a:r>
            <a:r>
              <a:rPr lang="ru-RU" sz="2000" b="1" i="1" dirty="0" err="1" smtClean="0"/>
              <a:t>Stephen's</a:t>
            </a:r>
            <a:r>
              <a:rPr lang="ru-RU" sz="2000" b="1" i="1" dirty="0" smtClean="0"/>
              <a:t> </a:t>
            </a:r>
            <a:r>
              <a:rPr lang="ru-RU" sz="2000" b="1" i="1" dirty="0" err="1" smtClean="0"/>
              <a:t>Tower</a:t>
            </a:r>
            <a:r>
              <a:rPr lang="ru-RU" sz="2000" b="1" i="1" dirty="0" smtClean="0"/>
              <a:t>.</a:t>
            </a:r>
            <a:endParaRPr lang="en-US" sz="2000" b="1" i="1" dirty="0" smtClean="0"/>
          </a:p>
          <a:p>
            <a:pPr>
              <a:lnSpc>
                <a:spcPct val="90000"/>
              </a:lnSpc>
              <a:buFontTx/>
              <a:buNone/>
            </a:pPr>
            <a:r>
              <a:rPr lang="ru-RU" sz="2000" b="1" i="1" dirty="0" smtClean="0"/>
              <a:t> </a:t>
            </a:r>
            <a:r>
              <a:rPr lang="ru-RU" sz="2000" b="1" i="1" dirty="0" err="1" smtClean="0"/>
              <a:t>It</a:t>
            </a:r>
            <a:r>
              <a:rPr lang="ru-RU" sz="2000" b="1" i="1" dirty="0" smtClean="0"/>
              <a:t> </a:t>
            </a:r>
            <a:r>
              <a:rPr lang="ru-RU" sz="2000" b="1" i="1" dirty="0" err="1" smtClean="0"/>
              <a:t>may</a:t>
            </a:r>
            <a:r>
              <a:rPr lang="ru-RU" sz="2000" b="1" i="1" dirty="0" smtClean="0"/>
              <a:t> </a:t>
            </a:r>
            <a:r>
              <a:rPr lang="ru-RU" sz="2000" b="1" i="1" dirty="0" err="1" smtClean="0"/>
              <a:t>have</a:t>
            </a:r>
            <a:r>
              <a:rPr lang="ru-RU" sz="2000" b="1" i="1" dirty="0" smtClean="0"/>
              <a:t> </a:t>
            </a:r>
            <a:r>
              <a:rPr lang="ru-RU" sz="2000" b="1" i="1" dirty="0" err="1" smtClean="0"/>
              <a:t>been</a:t>
            </a:r>
            <a:r>
              <a:rPr lang="ru-RU" sz="2000" b="1" i="1" dirty="0" smtClean="0"/>
              <a:t> </a:t>
            </a:r>
            <a:r>
              <a:rPr lang="ru-RU" sz="2000" b="1" i="1" dirty="0" err="1" smtClean="0"/>
              <a:t>named</a:t>
            </a:r>
            <a:r>
              <a:rPr lang="ru-RU" sz="2000" b="1" i="1" dirty="0" smtClean="0"/>
              <a:t> </a:t>
            </a:r>
            <a:r>
              <a:rPr lang="ru-RU" sz="2000" b="1" i="1" dirty="0" err="1" smtClean="0"/>
              <a:t>after</a:t>
            </a:r>
            <a:r>
              <a:rPr lang="ru-RU" sz="2000" b="1" i="1" dirty="0" smtClean="0"/>
              <a:t> </a:t>
            </a:r>
            <a:endParaRPr lang="en-US" sz="2000" b="1" i="1" dirty="0" smtClean="0"/>
          </a:p>
          <a:p>
            <a:pPr>
              <a:lnSpc>
                <a:spcPct val="90000"/>
              </a:lnSpc>
              <a:buFontTx/>
              <a:buNone/>
            </a:pPr>
            <a:r>
              <a:rPr lang="ru-RU" sz="2000" b="1" i="1" dirty="0" err="1" smtClean="0"/>
              <a:t>Sir</a:t>
            </a:r>
            <a:r>
              <a:rPr lang="ru-RU" sz="2000" b="1" i="1" dirty="0" smtClean="0"/>
              <a:t> </a:t>
            </a:r>
            <a:r>
              <a:rPr lang="ru-RU" sz="2000" b="1" i="1" dirty="0" err="1" smtClean="0"/>
              <a:t>Benjamin</a:t>
            </a:r>
            <a:r>
              <a:rPr lang="ru-RU" sz="2000" b="1" i="1" dirty="0" smtClean="0"/>
              <a:t> </a:t>
            </a:r>
            <a:r>
              <a:rPr lang="ru-RU" sz="2000" b="1" i="1" dirty="0" err="1" smtClean="0"/>
              <a:t>Hall</a:t>
            </a:r>
            <a:r>
              <a:rPr lang="ru-RU" sz="2000" b="1" i="1" dirty="0" smtClean="0"/>
              <a:t>, </a:t>
            </a:r>
            <a:r>
              <a:rPr lang="ru-RU" sz="2000" b="1" i="1" dirty="0" err="1" smtClean="0"/>
              <a:t>who</a:t>
            </a:r>
            <a:r>
              <a:rPr lang="en-US" sz="2000" b="1" i="1" dirty="0" smtClean="0"/>
              <a:t> </a:t>
            </a:r>
          </a:p>
          <a:p>
            <a:pPr>
              <a:lnSpc>
                <a:spcPct val="90000"/>
              </a:lnSpc>
              <a:buFontTx/>
              <a:buNone/>
            </a:pPr>
            <a:r>
              <a:rPr lang="en-US" sz="2000" b="1" i="1" dirty="0" err="1" smtClean="0"/>
              <a:t>supe</a:t>
            </a:r>
            <a:r>
              <a:rPr lang="ru-RU" sz="2000" b="1" i="1" dirty="0" err="1" smtClean="0"/>
              <a:t>rvised</a:t>
            </a:r>
            <a:r>
              <a:rPr lang="ru-RU" sz="2000" b="1" i="1" dirty="0" smtClean="0"/>
              <a:t> </a:t>
            </a:r>
            <a:r>
              <a:rPr lang="ru-RU" sz="2000" b="1" i="1" dirty="0" err="1" smtClean="0"/>
              <a:t>the</a:t>
            </a:r>
            <a:r>
              <a:rPr lang="ru-RU" sz="2000" b="1" i="1" dirty="0" smtClean="0"/>
              <a:t> </a:t>
            </a:r>
            <a:r>
              <a:rPr lang="ru-RU" sz="2000" b="1" i="1" dirty="0" err="1" smtClean="0"/>
              <a:t>rebuilding</a:t>
            </a:r>
            <a:r>
              <a:rPr lang="ru-RU" sz="2000" b="1" i="1" dirty="0" smtClean="0"/>
              <a:t> </a:t>
            </a:r>
            <a:r>
              <a:rPr lang="ru-RU" sz="2000" b="1" i="1" dirty="0" err="1" smtClean="0"/>
              <a:t>of</a:t>
            </a:r>
            <a:r>
              <a:rPr lang="ru-RU" sz="2000" b="1" i="1" dirty="0" smtClean="0"/>
              <a:t> </a:t>
            </a:r>
            <a:endParaRPr lang="en-US" sz="2000" b="1" i="1" dirty="0" smtClean="0"/>
          </a:p>
          <a:p>
            <a:pPr>
              <a:lnSpc>
                <a:spcPct val="90000"/>
              </a:lnSpc>
              <a:buFontTx/>
              <a:buNone/>
            </a:pPr>
            <a:r>
              <a:rPr lang="ru-RU" sz="2000" b="1" i="1" dirty="0" err="1" smtClean="0"/>
              <a:t>Parliament</a:t>
            </a:r>
            <a:r>
              <a:rPr lang="ru-RU" sz="2000" b="1" i="1" dirty="0" smtClean="0"/>
              <a:t>, </a:t>
            </a:r>
            <a:r>
              <a:rPr lang="ru-RU" sz="2000" b="1" i="1" dirty="0" err="1" smtClean="0"/>
              <a:t>or</a:t>
            </a:r>
            <a:r>
              <a:rPr lang="ru-RU" sz="2000" b="1" i="1" dirty="0" smtClean="0"/>
              <a:t> </a:t>
            </a:r>
            <a:r>
              <a:rPr lang="ru-RU" sz="2000" b="1" i="1" dirty="0" err="1" smtClean="0"/>
              <a:t>after</a:t>
            </a:r>
            <a:r>
              <a:rPr lang="ru-RU" sz="2000" b="1" i="1" dirty="0" smtClean="0"/>
              <a:t> </a:t>
            </a:r>
            <a:r>
              <a:rPr lang="ru-RU" sz="2000" b="1" i="1" dirty="0" err="1" smtClean="0"/>
              <a:t>a</a:t>
            </a:r>
            <a:r>
              <a:rPr lang="ru-RU" sz="2000" b="1" i="1" dirty="0" smtClean="0"/>
              <a:t> </a:t>
            </a:r>
            <a:r>
              <a:rPr lang="ru-RU" sz="2000" b="1" i="1" dirty="0" err="1" smtClean="0"/>
              <a:t>famous</a:t>
            </a:r>
            <a:r>
              <a:rPr lang="ru-RU" sz="2000" b="1" i="1" dirty="0" smtClean="0"/>
              <a:t> </a:t>
            </a:r>
            <a:endParaRPr lang="en-US" sz="2000" b="1" i="1" dirty="0" smtClean="0"/>
          </a:p>
          <a:p>
            <a:pPr>
              <a:lnSpc>
                <a:spcPct val="90000"/>
              </a:lnSpc>
              <a:buFontTx/>
              <a:buNone/>
            </a:pPr>
            <a:r>
              <a:rPr lang="ru-RU" sz="2000" b="1" i="1" dirty="0" err="1" smtClean="0"/>
              <a:t>Victorian</a:t>
            </a:r>
            <a:r>
              <a:rPr lang="ru-RU" sz="2000" b="1" i="1" dirty="0" smtClean="0"/>
              <a:t> </a:t>
            </a:r>
            <a:r>
              <a:rPr lang="ru-RU" sz="2000" b="1" i="1" dirty="0" err="1" smtClean="0"/>
              <a:t>prizefighter</a:t>
            </a:r>
            <a:r>
              <a:rPr lang="ru-RU" sz="2000" b="1" i="1" dirty="0" smtClean="0"/>
              <a:t>. </a:t>
            </a:r>
            <a:r>
              <a:rPr lang="ru-RU" sz="2000" b="1" i="1" dirty="0" err="1" smtClean="0"/>
              <a:t>Big</a:t>
            </a:r>
            <a:r>
              <a:rPr lang="ru-RU" sz="2000" b="1" i="1" dirty="0" smtClean="0"/>
              <a:t> </a:t>
            </a:r>
            <a:r>
              <a:rPr lang="ru-RU" sz="2000" b="1" i="1" dirty="0" err="1" smtClean="0"/>
              <a:t>Ben</a:t>
            </a:r>
            <a:endParaRPr lang="en-US" sz="2000" b="1" i="1" dirty="0" smtClean="0"/>
          </a:p>
          <a:p>
            <a:pPr>
              <a:lnSpc>
                <a:spcPct val="90000"/>
              </a:lnSpc>
              <a:buFontTx/>
              <a:buNone/>
            </a:pPr>
            <a:r>
              <a:rPr lang="ru-RU" sz="2000" b="1" i="1" dirty="0" smtClean="0"/>
              <a:t> </a:t>
            </a:r>
            <a:r>
              <a:rPr lang="ru-RU" sz="2000" b="1" i="1" dirty="0" err="1" smtClean="0"/>
              <a:t>has</a:t>
            </a:r>
            <a:r>
              <a:rPr lang="ru-RU" sz="2000" b="1" i="1" dirty="0" smtClean="0"/>
              <a:t> </a:t>
            </a:r>
            <a:r>
              <a:rPr lang="ru-RU" sz="2000" b="1" i="1" dirty="0" err="1" smtClean="0"/>
              <a:t>boomed</a:t>
            </a:r>
            <a:r>
              <a:rPr lang="ru-RU" sz="2000" b="1" i="1" dirty="0" smtClean="0"/>
              <a:t> </a:t>
            </a:r>
            <a:r>
              <a:rPr lang="ru-RU" sz="2000" b="1" i="1" dirty="0" err="1" smtClean="0"/>
              <a:t>out</a:t>
            </a:r>
            <a:r>
              <a:rPr lang="ru-RU" sz="2000" b="1" i="1" dirty="0" smtClean="0"/>
              <a:t> </a:t>
            </a:r>
            <a:r>
              <a:rPr lang="ru-RU" sz="2000" b="1" i="1" dirty="0" err="1" smtClean="0"/>
              <a:t>the</a:t>
            </a:r>
            <a:r>
              <a:rPr lang="ru-RU" sz="2000" b="1" i="1" dirty="0" smtClean="0"/>
              <a:t> </a:t>
            </a:r>
            <a:r>
              <a:rPr lang="ru-RU" sz="2000" b="1" i="1" dirty="0" err="1" smtClean="0"/>
              <a:t>hours</a:t>
            </a:r>
            <a:r>
              <a:rPr lang="ru-RU" sz="2000" b="1" i="1" dirty="0" smtClean="0"/>
              <a:t> </a:t>
            </a:r>
            <a:endParaRPr lang="en-US" sz="2000" b="1" i="1" dirty="0" smtClean="0"/>
          </a:p>
          <a:p>
            <a:pPr>
              <a:lnSpc>
                <a:spcPct val="90000"/>
              </a:lnSpc>
              <a:buFontTx/>
              <a:buNone/>
            </a:pPr>
            <a:r>
              <a:rPr lang="ru-RU" sz="2000" b="1" i="1" dirty="0" err="1" smtClean="0"/>
              <a:t>since</a:t>
            </a:r>
            <a:r>
              <a:rPr lang="ru-RU" sz="2000" b="1" i="1" dirty="0" smtClean="0"/>
              <a:t> 1859. </a:t>
            </a:r>
            <a:r>
              <a:rPr lang="ru-RU" sz="2000" b="1" i="1" dirty="0" err="1" smtClean="0"/>
              <a:t>When</a:t>
            </a:r>
            <a:r>
              <a:rPr lang="ru-RU" sz="2000" b="1" i="1" dirty="0" smtClean="0"/>
              <a:t> </a:t>
            </a:r>
            <a:r>
              <a:rPr lang="ru-RU" sz="2000" b="1" i="1" dirty="0" err="1" smtClean="0"/>
              <a:t>Parliament</a:t>
            </a:r>
            <a:endParaRPr lang="en-US" sz="2000" b="1" i="1" dirty="0" smtClean="0"/>
          </a:p>
          <a:p>
            <a:pPr>
              <a:lnSpc>
                <a:spcPct val="90000"/>
              </a:lnSpc>
              <a:buFontTx/>
              <a:buNone/>
            </a:pPr>
            <a:r>
              <a:rPr lang="ru-RU" sz="2000" b="1" i="1" dirty="0" err="1" smtClean="0"/>
              <a:t>is</a:t>
            </a:r>
            <a:r>
              <a:rPr lang="ru-RU" sz="2000" b="1" i="1" dirty="0" smtClean="0"/>
              <a:t> </a:t>
            </a:r>
            <a:r>
              <a:rPr lang="ru-RU" sz="2000" b="1" i="1" dirty="0" err="1" smtClean="0"/>
              <a:t>sitting</a:t>
            </a:r>
            <a:r>
              <a:rPr lang="ru-RU" sz="2000" b="1" i="1" dirty="0" smtClean="0"/>
              <a:t> </a:t>
            </a:r>
            <a:r>
              <a:rPr lang="ru-RU" sz="2000" b="1" i="1" dirty="0" err="1" smtClean="0"/>
              <a:t>at</a:t>
            </a:r>
            <a:r>
              <a:rPr lang="ru-RU" sz="2000" b="1" i="1" dirty="0" smtClean="0"/>
              <a:t> </a:t>
            </a:r>
            <a:r>
              <a:rPr lang="ru-RU" sz="2000" b="1" i="1" dirty="0" err="1" smtClean="0"/>
              <a:t>night</a:t>
            </a:r>
            <a:r>
              <a:rPr lang="ru-RU" sz="2000" b="1" i="1" dirty="0" smtClean="0"/>
              <a:t> </a:t>
            </a:r>
            <a:r>
              <a:rPr lang="ru-RU" sz="2000" b="1" i="1" dirty="0" err="1" smtClean="0"/>
              <a:t>a</a:t>
            </a:r>
            <a:r>
              <a:rPr lang="ru-RU" sz="2000" b="1" i="1" dirty="0" smtClean="0"/>
              <a:t> </a:t>
            </a:r>
            <a:r>
              <a:rPr lang="ru-RU" sz="2000" b="1" i="1" dirty="0" err="1" smtClean="0"/>
              <a:t>light</a:t>
            </a:r>
            <a:r>
              <a:rPr lang="ru-RU" sz="2000" b="1" i="1" dirty="0" smtClean="0"/>
              <a:t> </a:t>
            </a:r>
            <a:r>
              <a:rPr lang="ru-RU" sz="2000" b="1" i="1" dirty="0" err="1" smtClean="0"/>
              <a:t>shines</a:t>
            </a:r>
            <a:endParaRPr lang="en-US" sz="2000" b="1" i="1" dirty="0" smtClean="0"/>
          </a:p>
          <a:p>
            <a:pPr>
              <a:lnSpc>
                <a:spcPct val="90000"/>
              </a:lnSpc>
              <a:buFontTx/>
              <a:buNone/>
            </a:pPr>
            <a:r>
              <a:rPr lang="ru-RU" sz="2000" b="1" i="1" dirty="0" err="1" smtClean="0"/>
              <a:t>above</a:t>
            </a:r>
            <a:r>
              <a:rPr lang="ru-RU" sz="2000" b="1" i="1" dirty="0" smtClean="0"/>
              <a:t> </a:t>
            </a:r>
            <a:r>
              <a:rPr lang="ru-RU" sz="2000" b="1" i="1" dirty="0" err="1" smtClean="0"/>
              <a:t>the</a:t>
            </a:r>
            <a:r>
              <a:rPr lang="ru-RU" sz="2000" b="1" i="1" dirty="0" smtClean="0"/>
              <a:t> </a:t>
            </a:r>
            <a:r>
              <a:rPr lang="ru-RU" sz="2000" b="1" i="1" dirty="0" err="1" smtClean="0"/>
              <a:t>clock</a:t>
            </a:r>
            <a:r>
              <a:rPr lang="ru-RU" sz="2000" b="1" i="1" dirty="0" smtClean="0"/>
              <a:t>.</a:t>
            </a:r>
            <a:endParaRPr lang="ru-RU" sz="2000" b="1" i="1" dirty="0"/>
          </a:p>
        </p:txBody>
      </p:sp>
    </p:spTree>
  </p:cSld>
  <p:clrMapOvr>
    <a:masterClrMapping/>
  </p:clrMapOvr>
  <p:transition spd="slow">
    <p:wheel spokes="3"/>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590800"/>
            <a:ext cx="7772400" cy="1470025"/>
          </a:xfrm>
        </p:spPr>
        <p:txBody>
          <a:bodyPr>
            <a:noAutofit/>
          </a:bodyPr>
          <a:lstStyle/>
          <a:p>
            <a:r>
              <a:rPr lang="en-US" sz="7200" dirty="0" smtClean="0">
                <a:solidFill>
                  <a:srgbClr val="00B050"/>
                </a:solidFill>
              </a:rPr>
              <a:t>If you are tired of London, you are tired of life</a:t>
            </a:r>
            <a:endParaRPr lang="ru-RU" sz="7200" dirty="0">
              <a:solidFill>
                <a:srgbClr val="00B050"/>
              </a:solidFill>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r>
            <a:br>
              <a:rPr lang="en-US" dirty="0" smtClean="0"/>
            </a:br>
            <a:r>
              <a:rPr lang="en-US" dirty="0" smtClean="0"/>
              <a:t>Tower Bridge</a:t>
            </a:r>
            <a:br>
              <a:rPr lang="en-US" dirty="0" smtClean="0"/>
            </a:br>
            <a:endParaRPr lang="ru-RU" dirty="0"/>
          </a:p>
        </p:txBody>
      </p:sp>
      <p:pic>
        <p:nvPicPr>
          <p:cNvPr id="4" name="Содержимое 3" descr="Tower Bridge.jpg"/>
          <p:cNvPicPr>
            <a:picLocks noGrp="1" noChangeAspect="1"/>
          </p:cNvPicPr>
          <p:nvPr>
            <p:ph idx="1"/>
          </p:nvPr>
        </p:nvPicPr>
        <p:blipFill>
          <a:blip r:embed="rId2" cstate="print"/>
          <a:stretch>
            <a:fillRect/>
          </a:stretch>
        </p:blipFill>
        <p:spPr>
          <a:xfrm>
            <a:off x="3857620" y="1780064"/>
            <a:ext cx="4829180" cy="3292009"/>
          </a:xfrm>
        </p:spPr>
      </p:pic>
      <p:sp>
        <p:nvSpPr>
          <p:cNvPr id="6" name="Прямоугольник 5"/>
          <p:cNvSpPr/>
          <p:nvPr/>
        </p:nvSpPr>
        <p:spPr>
          <a:xfrm>
            <a:off x="857224" y="1285860"/>
            <a:ext cx="2286016" cy="5078313"/>
          </a:xfrm>
          <a:prstGeom prst="rect">
            <a:avLst/>
          </a:prstGeom>
        </p:spPr>
        <p:txBody>
          <a:bodyPr wrap="square">
            <a:spAutoFit/>
          </a:bodyPr>
          <a:lstStyle/>
          <a:p>
            <a:r>
              <a:rPr lang="ru-RU" b="1" i="1" dirty="0" err="1" smtClean="0"/>
              <a:t>Tower</a:t>
            </a:r>
            <a:r>
              <a:rPr lang="ru-RU" b="1" i="1" dirty="0" smtClean="0"/>
              <a:t> </a:t>
            </a:r>
            <a:r>
              <a:rPr lang="ru-RU" b="1" i="1" dirty="0" err="1" smtClean="0"/>
              <a:t>Bridge</a:t>
            </a:r>
            <a:r>
              <a:rPr lang="ru-RU" b="1" i="1" dirty="0" smtClean="0"/>
              <a:t> </a:t>
            </a:r>
            <a:r>
              <a:rPr lang="ru-RU" b="1" i="1" dirty="0" err="1" smtClean="0"/>
              <a:t>is</a:t>
            </a:r>
            <a:r>
              <a:rPr lang="ru-RU" b="1" i="1" dirty="0" smtClean="0"/>
              <a:t> </a:t>
            </a:r>
            <a:r>
              <a:rPr lang="ru-RU" b="1" i="1" dirty="0" err="1" smtClean="0"/>
              <a:t>one</a:t>
            </a:r>
            <a:r>
              <a:rPr lang="ru-RU" b="1" i="1" dirty="0" smtClean="0"/>
              <a:t> </a:t>
            </a:r>
            <a:r>
              <a:rPr lang="ru-RU" b="1" i="1" dirty="0" err="1" smtClean="0"/>
              <a:t>of</a:t>
            </a:r>
            <a:r>
              <a:rPr lang="ru-RU" b="1" i="1" dirty="0" smtClean="0"/>
              <a:t> </a:t>
            </a:r>
            <a:r>
              <a:rPr lang="ru-RU" b="1" i="1" dirty="0" err="1" smtClean="0"/>
              <a:t>the</a:t>
            </a:r>
            <a:r>
              <a:rPr lang="ru-RU" b="1" i="1" dirty="0" smtClean="0"/>
              <a:t> </a:t>
            </a:r>
            <a:r>
              <a:rPr lang="ru-RU" b="1" i="1" dirty="0" err="1" smtClean="0"/>
              <a:t>landmarks</a:t>
            </a:r>
            <a:r>
              <a:rPr lang="ru-RU" b="1" i="1" dirty="0" smtClean="0"/>
              <a:t> </a:t>
            </a:r>
            <a:r>
              <a:rPr lang="ru-RU" b="1" i="1" dirty="0" err="1" smtClean="0"/>
              <a:t>of</a:t>
            </a:r>
            <a:r>
              <a:rPr lang="ru-RU" b="1" i="1" dirty="0" smtClean="0"/>
              <a:t> </a:t>
            </a:r>
            <a:r>
              <a:rPr lang="ru-RU" b="1" i="1" dirty="0" err="1" smtClean="0"/>
              <a:t>London</a:t>
            </a:r>
            <a:r>
              <a:rPr lang="ru-RU" b="1" i="1" dirty="0" smtClean="0"/>
              <a:t>. </a:t>
            </a:r>
            <a:r>
              <a:rPr lang="ru-RU" b="1" i="1" dirty="0" err="1" smtClean="0"/>
              <a:t>Tower</a:t>
            </a:r>
            <a:r>
              <a:rPr lang="ru-RU" b="1" i="1" dirty="0" smtClean="0"/>
              <a:t> </a:t>
            </a:r>
            <a:r>
              <a:rPr lang="ru-RU" b="1" i="1" dirty="0" err="1" smtClean="0"/>
              <a:t>Bridge</a:t>
            </a:r>
            <a:r>
              <a:rPr lang="ru-RU" b="1" i="1" dirty="0" smtClean="0"/>
              <a:t> </a:t>
            </a:r>
            <a:r>
              <a:rPr lang="ru-RU" b="1" i="1" dirty="0" err="1" smtClean="0"/>
              <a:t>is</a:t>
            </a:r>
            <a:r>
              <a:rPr lang="ru-RU" b="1" i="1" dirty="0" smtClean="0"/>
              <a:t> </a:t>
            </a:r>
            <a:r>
              <a:rPr lang="ru-RU" b="1" i="1" dirty="0" err="1" smtClean="0"/>
              <a:t>a</a:t>
            </a:r>
            <a:r>
              <a:rPr lang="ru-RU" b="1" i="1" dirty="0" smtClean="0"/>
              <a:t> </a:t>
            </a:r>
            <a:r>
              <a:rPr lang="ru-RU" b="1" i="1" dirty="0" err="1" smtClean="0"/>
              <a:t>fine</a:t>
            </a:r>
            <a:r>
              <a:rPr lang="ru-RU" b="1" i="1" dirty="0" smtClean="0"/>
              <a:t> </a:t>
            </a:r>
            <a:r>
              <a:rPr lang="ru-RU" b="1" i="1" dirty="0" err="1" smtClean="0"/>
              <a:t>example</a:t>
            </a:r>
            <a:r>
              <a:rPr lang="ru-RU" b="1" i="1" dirty="0" smtClean="0"/>
              <a:t> </a:t>
            </a:r>
            <a:r>
              <a:rPr lang="ru-RU" b="1" i="1" dirty="0" err="1" smtClean="0"/>
              <a:t>of</a:t>
            </a:r>
            <a:r>
              <a:rPr lang="ru-RU" b="1" i="1" dirty="0" smtClean="0"/>
              <a:t> </a:t>
            </a:r>
            <a:r>
              <a:rPr lang="ru-RU" b="1" i="1" dirty="0" err="1" smtClean="0"/>
              <a:t>Victorian</a:t>
            </a:r>
            <a:r>
              <a:rPr lang="ru-RU" b="1" i="1" dirty="0" smtClean="0"/>
              <a:t> </a:t>
            </a:r>
            <a:r>
              <a:rPr lang="ru-RU" b="1" i="1" dirty="0" err="1" smtClean="0"/>
              <a:t>engineering</a:t>
            </a:r>
            <a:r>
              <a:rPr lang="ru-RU" b="1" i="1" dirty="0" smtClean="0"/>
              <a:t>. </a:t>
            </a:r>
            <a:r>
              <a:rPr lang="ru-RU" b="1" i="1" dirty="0" err="1" smtClean="0"/>
              <a:t>This</a:t>
            </a:r>
            <a:r>
              <a:rPr lang="ru-RU" b="1" i="1" dirty="0" smtClean="0"/>
              <a:t> </a:t>
            </a:r>
            <a:r>
              <a:rPr lang="ru-RU" b="1" i="1" dirty="0" err="1" smtClean="0"/>
              <a:t>fairy-tale</a:t>
            </a:r>
            <a:r>
              <a:rPr lang="ru-RU" b="1" i="1" dirty="0" smtClean="0"/>
              <a:t> </a:t>
            </a:r>
            <a:r>
              <a:rPr lang="ru-RU" b="1" i="1" dirty="0" err="1" smtClean="0"/>
              <a:t>structure</a:t>
            </a:r>
            <a:r>
              <a:rPr lang="ru-RU" b="1" i="1" dirty="0" smtClean="0"/>
              <a:t> </a:t>
            </a:r>
            <a:r>
              <a:rPr lang="ru-RU" b="1" i="1" dirty="0" err="1" smtClean="0"/>
              <a:t>was</a:t>
            </a:r>
            <a:r>
              <a:rPr lang="ru-RU" b="1" i="1" dirty="0" smtClean="0"/>
              <a:t> </a:t>
            </a:r>
            <a:r>
              <a:rPr lang="ru-RU" b="1" i="1" dirty="0" err="1" smtClean="0"/>
              <a:t>built</a:t>
            </a:r>
            <a:r>
              <a:rPr lang="ru-RU" b="1" i="1" dirty="0" smtClean="0"/>
              <a:t> </a:t>
            </a:r>
            <a:r>
              <a:rPr lang="ru-RU" b="1" i="1" dirty="0" err="1" smtClean="0"/>
              <a:t>in</a:t>
            </a:r>
            <a:r>
              <a:rPr lang="ru-RU" b="1" i="1" dirty="0" smtClean="0"/>
              <a:t> 1894. </a:t>
            </a:r>
            <a:r>
              <a:rPr lang="ru-RU" b="1" i="1" dirty="0" err="1" smtClean="0"/>
              <a:t>Tower</a:t>
            </a:r>
            <a:r>
              <a:rPr lang="ru-RU" b="1" i="1" dirty="0" smtClean="0"/>
              <a:t> </a:t>
            </a:r>
            <a:r>
              <a:rPr lang="ru-RU" b="1" i="1" dirty="0" err="1" smtClean="0"/>
              <a:t>Bridge</a:t>
            </a:r>
            <a:r>
              <a:rPr lang="ru-RU" b="1" i="1" dirty="0" smtClean="0"/>
              <a:t> </a:t>
            </a:r>
            <a:r>
              <a:rPr lang="ru-RU" b="1" i="1" dirty="0" err="1" smtClean="0"/>
              <a:t>is</a:t>
            </a:r>
            <a:r>
              <a:rPr lang="ru-RU" b="1" i="1" dirty="0" smtClean="0"/>
              <a:t> </a:t>
            </a:r>
            <a:r>
              <a:rPr lang="ru-RU" b="1" i="1" dirty="0" err="1" smtClean="0"/>
              <a:t>the</a:t>
            </a:r>
            <a:r>
              <a:rPr lang="ru-RU" b="1" i="1" dirty="0" smtClean="0"/>
              <a:t> </a:t>
            </a:r>
            <a:r>
              <a:rPr lang="ru-RU" b="1" i="1" dirty="0" err="1" smtClean="0"/>
              <a:t>only</a:t>
            </a:r>
            <a:r>
              <a:rPr lang="ru-RU" b="1" i="1" dirty="0" smtClean="0"/>
              <a:t> </a:t>
            </a:r>
            <a:r>
              <a:rPr lang="ru-RU" b="1" i="1" dirty="0" err="1" smtClean="0"/>
              <a:t>Thames</a:t>
            </a:r>
            <a:r>
              <a:rPr lang="ru-RU" b="1" i="1" dirty="0" smtClean="0"/>
              <a:t> </a:t>
            </a:r>
            <a:r>
              <a:rPr lang="ru-RU" b="1" i="1" dirty="0" err="1" smtClean="0"/>
              <a:t>Bridge</a:t>
            </a:r>
            <a:r>
              <a:rPr lang="ru-RU" b="1" i="1" dirty="0" smtClean="0"/>
              <a:t> </a:t>
            </a:r>
            <a:r>
              <a:rPr lang="ru-RU" b="1" i="1" dirty="0" err="1" smtClean="0"/>
              <a:t>which</a:t>
            </a:r>
            <a:r>
              <a:rPr lang="ru-RU" b="1" i="1" dirty="0" smtClean="0"/>
              <a:t> </a:t>
            </a:r>
            <a:r>
              <a:rPr lang="ru-RU" b="1" i="1" dirty="0" err="1" smtClean="0"/>
              <a:t>can</a:t>
            </a:r>
            <a:r>
              <a:rPr lang="ru-RU" b="1" i="1" dirty="0" smtClean="0"/>
              <a:t> </a:t>
            </a:r>
            <a:r>
              <a:rPr lang="ru-RU" b="1" i="1" dirty="0" err="1" smtClean="0"/>
              <a:t>be</a:t>
            </a:r>
            <a:r>
              <a:rPr lang="ru-RU" b="1" i="1" dirty="0" smtClean="0"/>
              <a:t> </a:t>
            </a:r>
            <a:r>
              <a:rPr lang="ru-RU" b="1" i="1" dirty="0" err="1" smtClean="0"/>
              <a:t>raised</a:t>
            </a:r>
            <a:r>
              <a:rPr lang="ru-RU" b="1" i="1" dirty="0" smtClean="0"/>
              <a:t>. </a:t>
            </a:r>
            <a:r>
              <a:rPr lang="ru-RU" b="1" i="1" dirty="0" err="1" smtClean="0"/>
              <a:t>The</a:t>
            </a:r>
            <a:r>
              <a:rPr lang="ru-RU" b="1" i="1" dirty="0" smtClean="0"/>
              <a:t> </a:t>
            </a:r>
            <a:r>
              <a:rPr lang="ru-RU" b="1" i="1" dirty="0" err="1" smtClean="0"/>
              <a:t>road</a:t>
            </a:r>
            <a:r>
              <a:rPr lang="ru-RU" b="1" i="1" dirty="0" smtClean="0"/>
              <a:t> </a:t>
            </a:r>
            <a:r>
              <a:rPr lang="ru-RU" b="1" i="1" dirty="0" err="1" smtClean="0"/>
              <a:t>over</a:t>
            </a:r>
            <a:r>
              <a:rPr lang="ru-RU" b="1" i="1" dirty="0" smtClean="0"/>
              <a:t> </a:t>
            </a:r>
            <a:r>
              <a:rPr lang="ru-RU" b="1" i="1" dirty="0" err="1" smtClean="0"/>
              <a:t>the</a:t>
            </a:r>
            <a:r>
              <a:rPr lang="ru-RU" b="1" i="1" dirty="0" smtClean="0"/>
              <a:t> </a:t>
            </a:r>
            <a:r>
              <a:rPr lang="ru-RU" b="1" i="1" dirty="0" err="1" smtClean="0"/>
              <a:t>bridge</a:t>
            </a:r>
            <a:r>
              <a:rPr lang="ru-RU" b="1" i="1" dirty="0" smtClean="0"/>
              <a:t> </a:t>
            </a:r>
            <a:r>
              <a:rPr lang="ru-RU" b="1" i="1" dirty="0" err="1" smtClean="0"/>
              <a:t>is</a:t>
            </a:r>
            <a:r>
              <a:rPr lang="ru-RU" b="1" i="1" dirty="0" smtClean="0"/>
              <a:t> </a:t>
            </a:r>
            <a:r>
              <a:rPr lang="ru-RU" b="1" i="1" dirty="0" err="1" smtClean="0"/>
              <a:t>built</a:t>
            </a:r>
            <a:r>
              <a:rPr lang="ru-RU" b="1" i="1" dirty="0" smtClean="0"/>
              <a:t> </a:t>
            </a:r>
            <a:r>
              <a:rPr lang="ru-RU" b="1" i="1" dirty="0" err="1" smtClean="0"/>
              <a:t>on</a:t>
            </a:r>
            <a:r>
              <a:rPr lang="ru-RU" b="1" i="1" dirty="0" smtClean="0"/>
              <a:t> </a:t>
            </a:r>
            <a:r>
              <a:rPr lang="ru-RU" b="1" i="1" dirty="0" err="1" smtClean="0"/>
              <a:t>two</a:t>
            </a:r>
            <a:r>
              <a:rPr lang="ru-RU" b="1" i="1" dirty="0" smtClean="0"/>
              <a:t> </a:t>
            </a:r>
            <a:r>
              <a:rPr lang="ru-RU" b="1" i="1" dirty="0" err="1" smtClean="0"/>
              <a:t>central</a:t>
            </a:r>
            <a:r>
              <a:rPr lang="ru-RU" b="1" i="1" dirty="0" smtClean="0"/>
              <a:t> </a:t>
            </a:r>
            <a:r>
              <a:rPr lang="ru-RU" b="1" i="1" dirty="0" err="1" smtClean="0"/>
              <a:t>sections</a:t>
            </a:r>
            <a:r>
              <a:rPr lang="ru-RU" b="1" i="1" dirty="0" smtClean="0"/>
              <a:t> </a:t>
            </a:r>
            <a:r>
              <a:rPr lang="ru-RU" b="1" i="1" dirty="0" err="1" smtClean="0"/>
              <a:t>called</a:t>
            </a:r>
            <a:r>
              <a:rPr lang="ru-RU" b="1" i="1" dirty="0" smtClean="0"/>
              <a:t> </a:t>
            </a:r>
            <a:r>
              <a:rPr lang="ru-RU" b="1" i="1" dirty="0" err="1" smtClean="0"/>
              <a:t>bascules</a:t>
            </a:r>
            <a:r>
              <a:rPr lang="ru-RU" b="1" i="1" dirty="0" smtClean="0"/>
              <a:t>, </a:t>
            </a:r>
            <a:r>
              <a:rPr lang="ru-RU" b="1" i="1" dirty="0" err="1" smtClean="0"/>
              <a:t>which</a:t>
            </a:r>
            <a:r>
              <a:rPr lang="ru-RU" b="1" i="1" dirty="0" smtClean="0"/>
              <a:t> </a:t>
            </a:r>
            <a:r>
              <a:rPr lang="ru-RU" b="1" i="1" dirty="0" err="1" smtClean="0"/>
              <a:t>open</a:t>
            </a:r>
            <a:r>
              <a:rPr lang="ru-RU" b="1" i="1" dirty="0" smtClean="0"/>
              <a:t> </a:t>
            </a:r>
            <a:r>
              <a:rPr lang="ru-RU" b="1" i="1" dirty="0" err="1" smtClean="0"/>
              <a:t>two</a:t>
            </a:r>
            <a:r>
              <a:rPr lang="ru-RU" b="1" i="1" dirty="0" smtClean="0"/>
              <a:t> </a:t>
            </a:r>
            <a:r>
              <a:rPr lang="ru-RU" b="1" i="1" dirty="0" err="1" smtClean="0"/>
              <a:t>or</a:t>
            </a:r>
            <a:r>
              <a:rPr lang="ru-RU" b="1" i="1" dirty="0" smtClean="0"/>
              <a:t> </a:t>
            </a:r>
            <a:r>
              <a:rPr lang="ru-RU" b="1" i="1" dirty="0" err="1" smtClean="0"/>
              <a:t>three</a:t>
            </a:r>
            <a:r>
              <a:rPr lang="ru-RU" b="1" i="1" dirty="0" smtClean="0"/>
              <a:t> </a:t>
            </a:r>
            <a:r>
              <a:rPr lang="ru-RU" b="1" i="1" dirty="0" err="1" smtClean="0"/>
              <a:t>times</a:t>
            </a:r>
            <a:r>
              <a:rPr lang="ru-RU" b="1" i="1" dirty="0" smtClean="0"/>
              <a:t> </a:t>
            </a:r>
            <a:r>
              <a:rPr lang="ru-RU" b="1" i="1" dirty="0" err="1" smtClean="0"/>
              <a:t>a</a:t>
            </a:r>
            <a:r>
              <a:rPr lang="ru-RU" b="1" i="1" dirty="0" smtClean="0"/>
              <a:t> </a:t>
            </a:r>
            <a:r>
              <a:rPr lang="ru-RU" b="1" i="1" dirty="0" err="1" smtClean="0"/>
              <a:t>week</a:t>
            </a:r>
            <a:r>
              <a:rPr lang="ru-RU" b="1" i="1" dirty="0" smtClean="0"/>
              <a:t> </a:t>
            </a:r>
            <a:r>
              <a:rPr lang="ru-RU" b="1" i="1" dirty="0" err="1" smtClean="0"/>
              <a:t>to</a:t>
            </a:r>
            <a:r>
              <a:rPr lang="ru-RU" b="1" i="1" dirty="0" smtClean="0"/>
              <a:t> </a:t>
            </a:r>
            <a:r>
              <a:rPr lang="ru-RU" b="1" i="1" dirty="0" err="1" smtClean="0"/>
              <a:t>let</a:t>
            </a:r>
            <a:r>
              <a:rPr lang="ru-RU" b="1" i="1" dirty="0" smtClean="0"/>
              <a:t> </a:t>
            </a:r>
            <a:r>
              <a:rPr lang="ru-RU" b="1" i="1" dirty="0" err="1" smtClean="0"/>
              <a:t>ships</a:t>
            </a:r>
            <a:r>
              <a:rPr lang="ru-RU" b="1" i="1" dirty="0" smtClean="0"/>
              <a:t> </a:t>
            </a:r>
            <a:r>
              <a:rPr lang="ru-RU" b="1" i="1" dirty="0" err="1" smtClean="0"/>
              <a:t>through</a:t>
            </a:r>
            <a:r>
              <a:rPr lang="ru-RU" b="1" i="1" dirty="0" smtClean="0"/>
              <a:t>.</a:t>
            </a:r>
            <a:endParaRPr lang="ru-RU" i="1" dirty="0"/>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Tower of London</a:t>
            </a:r>
            <a:endParaRPr lang="ru-RU" dirty="0"/>
          </a:p>
        </p:txBody>
      </p:sp>
      <p:pic>
        <p:nvPicPr>
          <p:cNvPr id="4" name="Содержимое 3" descr="The Tower of London.jpg"/>
          <p:cNvPicPr>
            <a:picLocks noGrp="1" noChangeAspect="1"/>
          </p:cNvPicPr>
          <p:nvPr>
            <p:ph idx="1"/>
          </p:nvPr>
        </p:nvPicPr>
        <p:blipFill>
          <a:blip r:embed="rId2" cstate="print"/>
          <a:stretch>
            <a:fillRect/>
          </a:stretch>
        </p:blipFill>
        <p:spPr>
          <a:xfrm>
            <a:off x="4429124" y="1214422"/>
            <a:ext cx="4351571" cy="3114683"/>
          </a:xfrm>
        </p:spPr>
      </p:pic>
      <p:sp>
        <p:nvSpPr>
          <p:cNvPr id="5" name="TextBox 4"/>
          <p:cNvSpPr txBox="1"/>
          <p:nvPr/>
        </p:nvSpPr>
        <p:spPr>
          <a:xfrm>
            <a:off x="228600" y="5903893"/>
            <a:ext cx="8915400" cy="523220"/>
          </a:xfrm>
          <a:prstGeom prst="rect">
            <a:avLst/>
          </a:prstGeom>
          <a:noFill/>
        </p:spPr>
        <p:txBody>
          <a:bodyPr wrap="square" rtlCol="0">
            <a:spAutoFit/>
          </a:bodyPr>
          <a:lstStyle/>
          <a:p>
            <a:endParaRPr lang="ru-RU" sz="2800" b="1" i="1" dirty="0"/>
          </a:p>
        </p:txBody>
      </p:sp>
      <p:sp>
        <p:nvSpPr>
          <p:cNvPr id="6" name="Прямоугольник 5"/>
          <p:cNvSpPr/>
          <p:nvPr/>
        </p:nvSpPr>
        <p:spPr>
          <a:xfrm>
            <a:off x="1285852" y="1428736"/>
            <a:ext cx="2428892" cy="5355312"/>
          </a:xfrm>
          <a:prstGeom prst="rect">
            <a:avLst/>
          </a:prstGeom>
        </p:spPr>
        <p:txBody>
          <a:bodyPr wrap="square">
            <a:spAutoFit/>
          </a:bodyPr>
          <a:lstStyle/>
          <a:p>
            <a:r>
              <a:rPr lang="ru-RU" b="1" i="1" dirty="0" err="1" smtClean="0"/>
              <a:t>The</a:t>
            </a:r>
            <a:r>
              <a:rPr lang="ru-RU" b="1" i="1" dirty="0" smtClean="0"/>
              <a:t> </a:t>
            </a:r>
            <a:r>
              <a:rPr lang="ru-RU" b="1" i="1" dirty="0" err="1" smtClean="0"/>
              <a:t>Tower</a:t>
            </a:r>
            <a:r>
              <a:rPr lang="ru-RU" b="1" i="1" dirty="0" smtClean="0"/>
              <a:t> </a:t>
            </a:r>
            <a:r>
              <a:rPr lang="ru-RU" b="1" i="1" dirty="0" err="1" smtClean="0"/>
              <a:t>of</a:t>
            </a:r>
            <a:r>
              <a:rPr lang="ru-RU" b="1" i="1" dirty="0" smtClean="0"/>
              <a:t> </a:t>
            </a:r>
            <a:r>
              <a:rPr lang="ru-RU" b="1" i="1" dirty="0" err="1" smtClean="0"/>
              <a:t>London</a:t>
            </a:r>
            <a:r>
              <a:rPr lang="ru-RU" b="1" i="1" dirty="0" smtClean="0"/>
              <a:t> </a:t>
            </a:r>
            <a:r>
              <a:rPr lang="ru-RU" b="1" i="1" dirty="0" err="1" smtClean="0"/>
              <a:t>is</a:t>
            </a:r>
            <a:r>
              <a:rPr lang="ru-RU" b="1" i="1" dirty="0" smtClean="0"/>
              <a:t> </a:t>
            </a:r>
            <a:r>
              <a:rPr lang="ru-RU" b="1" i="1" dirty="0" err="1" smtClean="0"/>
              <a:t>the</a:t>
            </a:r>
            <a:r>
              <a:rPr lang="ru-RU" b="1" i="1" dirty="0" smtClean="0"/>
              <a:t> </a:t>
            </a:r>
            <a:r>
              <a:rPr lang="ru-RU" b="1" i="1" dirty="0" err="1" smtClean="0"/>
              <a:t>most</a:t>
            </a:r>
            <a:r>
              <a:rPr lang="ru-RU" b="1" i="1" dirty="0" smtClean="0"/>
              <a:t> </a:t>
            </a:r>
            <a:r>
              <a:rPr lang="ru-RU" b="1" i="1" dirty="0" err="1" smtClean="0"/>
              <a:t>outstanding</a:t>
            </a:r>
            <a:r>
              <a:rPr lang="ru-RU" b="1" i="1" dirty="0" smtClean="0"/>
              <a:t> </a:t>
            </a:r>
            <a:r>
              <a:rPr lang="ru-RU" b="1" i="1" dirty="0" err="1" smtClean="0"/>
              <a:t>link</a:t>
            </a:r>
            <a:r>
              <a:rPr lang="ru-RU" b="1" i="1" dirty="0" smtClean="0"/>
              <a:t> </a:t>
            </a:r>
            <a:r>
              <a:rPr lang="ru-RU" b="1" i="1" dirty="0" err="1" smtClean="0"/>
              <a:t>in</a:t>
            </a:r>
            <a:r>
              <a:rPr lang="ru-RU" b="1" i="1" dirty="0" smtClean="0"/>
              <a:t> </a:t>
            </a:r>
            <a:r>
              <a:rPr lang="ru-RU" b="1" i="1" dirty="0" err="1" smtClean="0"/>
              <a:t>the</a:t>
            </a:r>
            <a:r>
              <a:rPr lang="ru-RU" b="1" i="1" dirty="0" smtClean="0"/>
              <a:t> </a:t>
            </a:r>
            <a:r>
              <a:rPr lang="ru-RU" b="1" i="1" dirty="0" err="1" smtClean="0"/>
              <a:t>chain</a:t>
            </a:r>
            <a:r>
              <a:rPr lang="ru-RU" b="1" i="1" dirty="0" smtClean="0"/>
              <a:t> </a:t>
            </a:r>
            <a:r>
              <a:rPr lang="ru-RU" b="1" i="1" dirty="0" err="1" smtClean="0"/>
              <a:t>of</a:t>
            </a:r>
            <a:r>
              <a:rPr lang="ru-RU" b="1" i="1" dirty="0" smtClean="0"/>
              <a:t> </a:t>
            </a:r>
            <a:r>
              <a:rPr lang="ru-RU" b="1" i="1" dirty="0" err="1" smtClean="0"/>
              <a:t>the</a:t>
            </a:r>
            <a:r>
              <a:rPr lang="ru-RU" b="1" i="1" dirty="0" smtClean="0"/>
              <a:t> </a:t>
            </a:r>
            <a:r>
              <a:rPr lang="ru-RU" b="1" i="1" dirty="0" err="1" smtClean="0"/>
              <a:t>history</a:t>
            </a:r>
            <a:r>
              <a:rPr lang="ru-RU" b="1" i="1" dirty="0" smtClean="0"/>
              <a:t> </a:t>
            </a:r>
            <a:r>
              <a:rPr lang="ru-RU" b="1" i="1" dirty="0" err="1" smtClean="0"/>
              <a:t>of</a:t>
            </a:r>
            <a:r>
              <a:rPr lang="ru-RU" b="1" i="1" dirty="0" smtClean="0"/>
              <a:t> </a:t>
            </a:r>
            <a:r>
              <a:rPr lang="ru-RU" b="1" i="1" dirty="0" err="1" smtClean="0"/>
              <a:t>the</a:t>
            </a:r>
            <a:r>
              <a:rPr lang="ru-RU" b="1" i="1" dirty="0" smtClean="0"/>
              <a:t> </a:t>
            </a:r>
            <a:r>
              <a:rPr lang="ru-RU" b="1" i="1" dirty="0" err="1" smtClean="0"/>
              <a:t>country</a:t>
            </a:r>
            <a:r>
              <a:rPr lang="ru-RU" b="1" i="1" dirty="0" smtClean="0"/>
              <a:t>. </a:t>
            </a:r>
            <a:r>
              <a:rPr lang="ru-RU" b="1" i="1" dirty="0" err="1" smtClean="0"/>
              <a:t>William</a:t>
            </a:r>
            <a:r>
              <a:rPr lang="ru-RU" b="1" i="1" dirty="0" smtClean="0"/>
              <a:t> </a:t>
            </a:r>
            <a:r>
              <a:rPr lang="ru-RU" b="1" i="1" dirty="0" err="1" smtClean="0"/>
              <a:t>the</a:t>
            </a:r>
            <a:r>
              <a:rPr lang="ru-RU" b="1" i="1" dirty="0" smtClean="0"/>
              <a:t> </a:t>
            </a:r>
            <a:r>
              <a:rPr lang="ru-RU" b="1" i="1" dirty="0" err="1" smtClean="0"/>
              <a:t>Conqueror</a:t>
            </a:r>
            <a:r>
              <a:rPr lang="ru-RU" b="1" i="1" dirty="0" smtClean="0"/>
              <a:t> </a:t>
            </a:r>
            <a:r>
              <a:rPr lang="ru-RU" b="1" i="1" dirty="0" err="1" smtClean="0"/>
              <a:t>ordered</a:t>
            </a:r>
            <a:r>
              <a:rPr lang="ru-RU" b="1" i="1" dirty="0" smtClean="0"/>
              <a:t> </a:t>
            </a:r>
            <a:r>
              <a:rPr lang="ru-RU" b="1" i="1" dirty="0" err="1" smtClean="0"/>
              <a:t>the</a:t>
            </a:r>
            <a:r>
              <a:rPr lang="ru-RU" b="1" i="1" dirty="0" smtClean="0"/>
              <a:t> </a:t>
            </a:r>
            <a:r>
              <a:rPr lang="ru-RU" b="1" i="1" dirty="0" err="1" smtClean="0"/>
              <a:t>building</a:t>
            </a:r>
            <a:r>
              <a:rPr lang="ru-RU" b="1" i="1" dirty="0" smtClean="0"/>
              <a:t> </a:t>
            </a:r>
            <a:r>
              <a:rPr lang="ru-RU" b="1" i="1" dirty="0" err="1" smtClean="0"/>
              <a:t>of</a:t>
            </a:r>
            <a:r>
              <a:rPr lang="ru-RU" b="1" i="1" dirty="0" smtClean="0"/>
              <a:t> </a:t>
            </a:r>
            <a:r>
              <a:rPr lang="ru-RU" b="1" i="1" dirty="0" err="1" smtClean="0"/>
              <a:t>the</a:t>
            </a:r>
            <a:r>
              <a:rPr lang="ru-RU" b="1" i="1" dirty="0" smtClean="0"/>
              <a:t> </a:t>
            </a:r>
            <a:r>
              <a:rPr lang="ru-RU" b="1" i="1" dirty="0" err="1" smtClean="0"/>
              <a:t>great</a:t>
            </a:r>
            <a:r>
              <a:rPr lang="ru-RU" b="1" i="1" dirty="0" smtClean="0"/>
              <a:t> </a:t>
            </a:r>
            <a:r>
              <a:rPr lang="ru-RU" b="1" i="1" dirty="0" err="1" smtClean="0"/>
              <a:t>stone</a:t>
            </a:r>
            <a:r>
              <a:rPr lang="ru-RU" b="1" i="1" dirty="0" smtClean="0"/>
              <a:t> </a:t>
            </a:r>
            <a:r>
              <a:rPr lang="ru-RU" b="1" i="1" dirty="0" err="1" smtClean="0"/>
              <a:t>tower</a:t>
            </a:r>
            <a:r>
              <a:rPr lang="ru-RU" b="1" i="1" dirty="0" smtClean="0"/>
              <a:t>, </a:t>
            </a:r>
            <a:r>
              <a:rPr lang="ru-RU" b="1" i="1" dirty="0" err="1" smtClean="0"/>
              <a:t>later</a:t>
            </a:r>
            <a:r>
              <a:rPr lang="ru-RU" b="1" i="1" dirty="0" smtClean="0"/>
              <a:t> </a:t>
            </a:r>
            <a:r>
              <a:rPr lang="ru-RU" b="1" i="1" dirty="0" err="1" smtClean="0"/>
              <a:t>called</a:t>
            </a:r>
            <a:r>
              <a:rPr lang="ru-RU" b="1" i="1" dirty="0" smtClean="0"/>
              <a:t> </a:t>
            </a:r>
            <a:r>
              <a:rPr lang="ru-RU" b="1" i="1" dirty="0" err="1" smtClean="0"/>
              <a:t>the</a:t>
            </a:r>
            <a:r>
              <a:rPr lang="ru-RU" b="1" i="1" dirty="0" smtClean="0"/>
              <a:t> </a:t>
            </a:r>
            <a:r>
              <a:rPr lang="ru-RU" b="1" i="1" dirty="0" err="1" smtClean="0"/>
              <a:t>white</a:t>
            </a:r>
            <a:r>
              <a:rPr lang="ru-RU" b="1" i="1" dirty="0" smtClean="0"/>
              <a:t> </a:t>
            </a:r>
            <a:r>
              <a:rPr lang="ru-RU" b="1" i="1" dirty="0" err="1" smtClean="0"/>
              <a:t>Tower</a:t>
            </a:r>
            <a:r>
              <a:rPr lang="ru-RU" b="1" i="1" dirty="0" smtClean="0"/>
              <a:t>.</a:t>
            </a:r>
            <a:r>
              <a:rPr lang="en-US" b="1" i="1" dirty="0" smtClean="0">
                <a:solidFill>
                  <a:srgbClr val="FF0000"/>
                </a:solidFill>
              </a:rPr>
              <a:t> </a:t>
            </a:r>
            <a:r>
              <a:rPr lang="en-US" b="1" i="1" dirty="0" smtClean="0"/>
              <a:t>The Tower of London long continued to be both a fortress and a palace. It was also a prison</a:t>
            </a:r>
            <a:r>
              <a:rPr lang="en-US" b="1" i="1" dirty="0" smtClean="0"/>
              <a:t>.. </a:t>
            </a:r>
            <a:r>
              <a:rPr lang="en-US" b="1" i="1" dirty="0" smtClean="0"/>
              <a:t>But later on, in Tudor times, the Tower became the place where famous and the infamous people were sent. </a:t>
            </a:r>
            <a:endParaRPr lang="ru-RU" b="1" i="1" dirty="0" smtClean="0"/>
          </a:p>
          <a:p>
            <a:endParaRPr lang="en-US" b="1" i="1" dirty="0">
              <a:latin typeface="Bodoni MT Black" pitchFamily="18" charset="0"/>
            </a:endParaRPr>
          </a:p>
        </p:txBody>
      </p:sp>
    </p:spTree>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solidFill>
              </a:rPr>
              <a:t>St Paul's Cathedral</a:t>
            </a:r>
            <a:endParaRPr lang="ru-RU" dirty="0">
              <a:solidFill>
                <a:schemeClr val="tx2"/>
              </a:solidFill>
            </a:endParaRPr>
          </a:p>
        </p:txBody>
      </p:sp>
      <p:pic>
        <p:nvPicPr>
          <p:cNvPr id="4" name="Содержимое 3" descr="781px-Cathédrale_St-Paul_-_entrée_principale.jpg"/>
          <p:cNvPicPr>
            <a:picLocks noGrp="1" noChangeAspect="1"/>
          </p:cNvPicPr>
          <p:nvPr>
            <p:ph idx="1"/>
          </p:nvPr>
        </p:nvPicPr>
        <p:blipFill>
          <a:blip r:embed="rId2" cstate="print"/>
          <a:stretch>
            <a:fillRect/>
          </a:stretch>
        </p:blipFill>
        <p:spPr>
          <a:xfrm>
            <a:off x="3811444" y="1643050"/>
            <a:ext cx="4947362" cy="4000528"/>
          </a:xfrm>
        </p:spPr>
      </p:pic>
      <p:sp>
        <p:nvSpPr>
          <p:cNvPr id="5" name="TextBox 4"/>
          <p:cNvSpPr txBox="1"/>
          <p:nvPr/>
        </p:nvSpPr>
        <p:spPr>
          <a:xfrm>
            <a:off x="0" y="6019800"/>
            <a:ext cx="9144000" cy="584775"/>
          </a:xfrm>
          <a:prstGeom prst="rect">
            <a:avLst/>
          </a:prstGeom>
          <a:noFill/>
        </p:spPr>
        <p:txBody>
          <a:bodyPr wrap="square" rtlCol="0">
            <a:spAutoFit/>
          </a:bodyPr>
          <a:lstStyle/>
          <a:p>
            <a:endParaRPr lang="ru-RU" sz="3200" b="1" i="1" dirty="0"/>
          </a:p>
        </p:txBody>
      </p:sp>
      <p:sp>
        <p:nvSpPr>
          <p:cNvPr id="6" name="Прямоугольник 5"/>
          <p:cNvSpPr/>
          <p:nvPr/>
        </p:nvSpPr>
        <p:spPr>
          <a:xfrm>
            <a:off x="785786" y="1357298"/>
            <a:ext cx="3143272" cy="2308324"/>
          </a:xfrm>
          <a:prstGeom prst="rect">
            <a:avLst/>
          </a:prstGeom>
        </p:spPr>
        <p:txBody>
          <a:bodyPr wrap="square">
            <a:spAutoFit/>
          </a:bodyPr>
          <a:lstStyle/>
          <a:p>
            <a:r>
              <a:rPr lang="en-US" b="1" i="1" dirty="0" smtClean="0">
                <a:latin typeface="+mj-lt"/>
              </a:rPr>
              <a:t>St Paul's Cathedral is the fifth church built on the same site. The earliest cathedral was erected in 604. The second, built in stone in 675—685, was burned by the Danes in 962, and the third was destroyed by fire in 1087</a:t>
            </a:r>
            <a:endParaRPr lang="ru-RU" i="1" dirty="0">
              <a:latin typeface="+mj-lt"/>
            </a:endParaRPr>
          </a:p>
        </p:txBody>
      </p:sp>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solidFill>
                  <a:schemeClr val="tx2"/>
                </a:solidFill>
              </a:rPr>
              <a:t>Buckinham</a:t>
            </a:r>
            <a:r>
              <a:rPr lang="en-US" b="1" dirty="0" smtClean="0">
                <a:solidFill>
                  <a:schemeClr val="tx2"/>
                </a:solidFill>
              </a:rPr>
              <a:t> Palace</a:t>
            </a:r>
            <a:r>
              <a:rPr lang="ru-RU" dirty="0" smtClean="0">
                <a:solidFill>
                  <a:schemeClr val="tx2"/>
                </a:solidFill>
              </a:rPr>
              <a:t> </a:t>
            </a:r>
            <a:endParaRPr lang="ru-RU" dirty="0">
              <a:solidFill>
                <a:schemeClr val="tx2"/>
              </a:solidFill>
            </a:endParaRPr>
          </a:p>
        </p:txBody>
      </p:sp>
      <p:pic>
        <p:nvPicPr>
          <p:cNvPr id="4" name="Содержимое 3" descr="1.jpg"/>
          <p:cNvPicPr>
            <a:picLocks noGrp="1" noChangeAspect="1"/>
          </p:cNvPicPr>
          <p:nvPr>
            <p:ph idx="1"/>
          </p:nvPr>
        </p:nvPicPr>
        <p:blipFill>
          <a:blip r:embed="rId2" cstate="print"/>
          <a:stretch>
            <a:fillRect/>
          </a:stretch>
        </p:blipFill>
        <p:spPr>
          <a:xfrm>
            <a:off x="3631110" y="1500174"/>
            <a:ext cx="5345001" cy="3714776"/>
          </a:xfrm>
        </p:spPr>
      </p:pic>
      <p:sp>
        <p:nvSpPr>
          <p:cNvPr id="5" name="Прямоугольник 4"/>
          <p:cNvSpPr/>
          <p:nvPr/>
        </p:nvSpPr>
        <p:spPr>
          <a:xfrm>
            <a:off x="714348" y="2357430"/>
            <a:ext cx="2286016" cy="2336024"/>
          </a:xfrm>
          <a:prstGeom prst="rect">
            <a:avLst/>
          </a:prstGeom>
        </p:spPr>
        <p:txBody>
          <a:bodyPr wrap="square">
            <a:spAutoFit/>
          </a:bodyPr>
          <a:lstStyle/>
          <a:p>
            <a:pPr>
              <a:lnSpc>
                <a:spcPct val="90000"/>
              </a:lnSpc>
            </a:pPr>
            <a:r>
              <a:rPr lang="ru-RU" b="1" i="1" dirty="0" err="1" smtClean="0"/>
              <a:t>Buckingham</a:t>
            </a:r>
            <a:r>
              <a:rPr lang="ru-RU" b="1" i="1" dirty="0" smtClean="0"/>
              <a:t> </a:t>
            </a:r>
            <a:r>
              <a:rPr lang="ru-RU" b="1" i="1" dirty="0" err="1" smtClean="0"/>
              <a:t>Palace</a:t>
            </a:r>
            <a:r>
              <a:rPr lang="ru-RU" b="1" i="1" dirty="0" smtClean="0"/>
              <a:t> </a:t>
            </a:r>
            <a:r>
              <a:rPr lang="ru-RU" b="1" i="1" dirty="0" err="1" smtClean="0"/>
              <a:t>is</a:t>
            </a:r>
            <a:r>
              <a:rPr lang="ru-RU" b="1" i="1" dirty="0" smtClean="0"/>
              <a:t> </a:t>
            </a:r>
            <a:r>
              <a:rPr lang="ru-RU" b="1" i="1" dirty="0" err="1" smtClean="0"/>
              <a:t>the</a:t>
            </a:r>
            <a:r>
              <a:rPr lang="ru-RU" b="1" i="1" dirty="0" smtClean="0"/>
              <a:t> </a:t>
            </a:r>
            <a:r>
              <a:rPr lang="ru-RU" b="1" i="1" dirty="0" err="1" smtClean="0"/>
              <a:t>official</a:t>
            </a:r>
            <a:r>
              <a:rPr lang="ru-RU" b="1" i="1" dirty="0" smtClean="0"/>
              <a:t> </a:t>
            </a:r>
            <a:r>
              <a:rPr lang="ru-RU" b="1" i="1" dirty="0" err="1" smtClean="0"/>
              <a:t>London</a:t>
            </a:r>
            <a:r>
              <a:rPr lang="ru-RU" b="1" i="1" dirty="0" smtClean="0"/>
              <a:t> </a:t>
            </a:r>
            <a:r>
              <a:rPr lang="ru-RU" b="1" i="1" dirty="0" err="1" smtClean="0"/>
              <a:t>residence</a:t>
            </a:r>
            <a:r>
              <a:rPr lang="ru-RU" b="1" i="1" dirty="0" smtClean="0"/>
              <a:t> </a:t>
            </a:r>
            <a:r>
              <a:rPr lang="ru-RU" b="1" i="1" dirty="0" err="1" smtClean="0"/>
              <a:t>of</a:t>
            </a:r>
            <a:r>
              <a:rPr lang="ru-RU" b="1" i="1" dirty="0" smtClean="0"/>
              <a:t> </a:t>
            </a:r>
            <a:r>
              <a:rPr lang="ru-RU" b="1" i="1" dirty="0" err="1" smtClean="0"/>
              <a:t>Her</a:t>
            </a:r>
            <a:r>
              <a:rPr lang="ru-RU" b="1" i="1" dirty="0" smtClean="0"/>
              <a:t> </a:t>
            </a:r>
            <a:r>
              <a:rPr lang="ru-RU" b="1" i="1" dirty="0" err="1" smtClean="0"/>
              <a:t>Majesty</a:t>
            </a:r>
            <a:r>
              <a:rPr lang="ru-RU" b="1" i="1" dirty="0" smtClean="0"/>
              <a:t> </a:t>
            </a:r>
            <a:r>
              <a:rPr lang="ru-RU" b="1" i="1" dirty="0" err="1" smtClean="0"/>
              <a:t>the</a:t>
            </a:r>
            <a:r>
              <a:rPr lang="ru-RU" b="1" i="1" dirty="0" smtClean="0"/>
              <a:t> </a:t>
            </a:r>
            <a:r>
              <a:rPr lang="ru-RU" b="1" i="1" dirty="0" err="1" smtClean="0"/>
              <a:t>Queen</a:t>
            </a:r>
            <a:r>
              <a:rPr lang="ru-RU" b="1" i="1" dirty="0" smtClean="0"/>
              <a:t> </a:t>
            </a:r>
            <a:r>
              <a:rPr lang="ru-RU" b="1" i="1" dirty="0" err="1" smtClean="0"/>
              <a:t>and</a:t>
            </a:r>
            <a:r>
              <a:rPr lang="ru-RU" b="1" i="1" dirty="0" smtClean="0"/>
              <a:t> </a:t>
            </a:r>
            <a:r>
              <a:rPr lang="ru-RU" b="1" i="1" dirty="0" err="1" smtClean="0"/>
              <a:t>her</a:t>
            </a:r>
            <a:r>
              <a:rPr lang="ru-RU" b="1" i="1" dirty="0" smtClean="0"/>
              <a:t> </a:t>
            </a:r>
            <a:r>
              <a:rPr lang="ru-RU" b="1" i="1" dirty="0" err="1" smtClean="0"/>
              <a:t>family</a:t>
            </a:r>
            <a:r>
              <a:rPr lang="ru-RU" b="1" i="1" dirty="0" smtClean="0"/>
              <a:t>. </a:t>
            </a:r>
            <a:r>
              <a:rPr lang="ru-RU" b="1" i="1" dirty="0" err="1" smtClean="0"/>
              <a:t>It</a:t>
            </a:r>
            <a:r>
              <a:rPr lang="ru-RU" b="1" i="1" dirty="0" smtClean="0"/>
              <a:t> </a:t>
            </a:r>
            <a:r>
              <a:rPr lang="ru-RU" b="1" i="1" dirty="0" err="1" smtClean="0"/>
              <a:t>was</a:t>
            </a:r>
            <a:r>
              <a:rPr lang="ru-RU" b="1" i="1" dirty="0" smtClean="0"/>
              <a:t> </a:t>
            </a:r>
            <a:r>
              <a:rPr lang="ru-RU" b="1" i="1" dirty="0" err="1" smtClean="0"/>
              <a:t>built</a:t>
            </a:r>
            <a:r>
              <a:rPr lang="ru-RU" b="1" i="1" dirty="0" smtClean="0"/>
              <a:t> </a:t>
            </a:r>
            <a:r>
              <a:rPr lang="ru-RU" b="1" i="1" dirty="0" err="1" smtClean="0"/>
              <a:t>in</a:t>
            </a:r>
            <a:r>
              <a:rPr lang="ru-RU" b="1" i="1" dirty="0" smtClean="0"/>
              <a:t> </a:t>
            </a:r>
            <a:r>
              <a:rPr lang="ru-RU" b="1" i="1" dirty="0" err="1" smtClean="0"/>
              <a:t>the</a:t>
            </a:r>
            <a:r>
              <a:rPr lang="ru-RU" b="1" i="1" dirty="0" smtClean="0"/>
              <a:t> 18th </a:t>
            </a:r>
            <a:r>
              <a:rPr lang="ru-RU" b="1" i="1" dirty="0" err="1" smtClean="0"/>
              <a:t>century</a:t>
            </a:r>
            <a:r>
              <a:rPr lang="ru-RU" b="1" i="1" dirty="0" smtClean="0"/>
              <a:t> </a:t>
            </a:r>
            <a:r>
              <a:rPr lang="ru-RU" b="1" i="1" dirty="0" err="1" smtClean="0"/>
              <a:t>and</a:t>
            </a:r>
            <a:r>
              <a:rPr lang="ru-RU" b="1" i="1" dirty="0" smtClean="0"/>
              <a:t> </a:t>
            </a:r>
            <a:r>
              <a:rPr lang="ru-RU" b="1" i="1" dirty="0" err="1" smtClean="0"/>
              <a:t>rebuilt</a:t>
            </a:r>
            <a:r>
              <a:rPr lang="ru-RU" b="1" i="1" dirty="0" smtClean="0"/>
              <a:t> </a:t>
            </a:r>
            <a:r>
              <a:rPr lang="ru-RU" b="1" i="1" dirty="0" err="1" smtClean="0"/>
              <a:t>later</a:t>
            </a:r>
            <a:r>
              <a:rPr lang="ru-RU" b="1" i="1" dirty="0" smtClean="0"/>
              <a:t> </a:t>
            </a:r>
            <a:r>
              <a:rPr lang="ru-RU" b="1" i="1" dirty="0" err="1" smtClean="0"/>
              <a:t>by</a:t>
            </a:r>
            <a:r>
              <a:rPr lang="ru-RU" b="1" i="1" dirty="0" smtClean="0"/>
              <a:t> </a:t>
            </a:r>
            <a:r>
              <a:rPr lang="ru-RU" b="1" i="1" dirty="0" err="1" smtClean="0"/>
              <a:t>the</a:t>
            </a:r>
            <a:r>
              <a:rPr lang="ru-RU" b="1" i="1" dirty="0" smtClean="0"/>
              <a:t> </a:t>
            </a:r>
            <a:r>
              <a:rPr lang="ru-RU" b="1" i="1" dirty="0" err="1" smtClean="0"/>
              <a:t>architect</a:t>
            </a:r>
            <a:r>
              <a:rPr lang="ru-RU" b="1" i="1" dirty="0" smtClean="0"/>
              <a:t> </a:t>
            </a:r>
            <a:r>
              <a:rPr lang="ru-RU" b="1" i="1" dirty="0" err="1" smtClean="0"/>
              <a:t>John</a:t>
            </a:r>
            <a:r>
              <a:rPr lang="ru-RU" b="1" i="1" dirty="0" smtClean="0"/>
              <a:t> </a:t>
            </a:r>
            <a:r>
              <a:rPr lang="ru-RU" b="1" i="1" dirty="0" err="1" smtClean="0"/>
              <a:t>Nash</a:t>
            </a:r>
            <a:r>
              <a:rPr lang="ru-RU" b="1" i="1" dirty="0" smtClean="0"/>
              <a:t>.</a:t>
            </a:r>
            <a:endParaRPr lang="ru-RU" b="1" i="1" dirty="0"/>
          </a:p>
        </p:txBody>
      </p:sp>
    </p:spTree>
  </p:cSld>
  <p:clrMapOvr>
    <a:masterClrMapping/>
  </p:clrMapOvr>
  <p:transition spd="slow">
    <p:wheel spokes="3"/>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err="1" smtClean="0"/>
              <a:t>Royal</a:t>
            </a:r>
            <a:r>
              <a:rPr lang="ru-RU" b="1" i="1" dirty="0" smtClean="0"/>
              <a:t> </a:t>
            </a:r>
            <a:r>
              <a:rPr lang="ru-RU" b="1" i="1" dirty="0" err="1" smtClean="0"/>
              <a:t>Standard</a:t>
            </a:r>
            <a:endParaRPr lang="ru-RU" dirty="0"/>
          </a:p>
        </p:txBody>
      </p:sp>
      <p:pic>
        <p:nvPicPr>
          <p:cNvPr id="4" name="Содержимое 3" descr="230px-Buck.palace.soldiers.arp.jpg"/>
          <p:cNvPicPr>
            <a:picLocks noGrp="1" noChangeAspect="1"/>
          </p:cNvPicPr>
          <p:nvPr>
            <p:ph idx="1"/>
          </p:nvPr>
        </p:nvPicPr>
        <p:blipFill>
          <a:blip r:embed="rId2" cstate="print"/>
          <a:stretch>
            <a:fillRect/>
          </a:stretch>
        </p:blipFill>
        <p:spPr>
          <a:xfrm>
            <a:off x="4714876" y="1571612"/>
            <a:ext cx="3492504" cy="3429024"/>
          </a:xfrm>
        </p:spPr>
      </p:pic>
      <p:sp>
        <p:nvSpPr>
          <p:cNvPr id="5" name="Прямоугольник 4"/>
          <p:cNvSpPr/>
          <p:nvPr/>
        </p:nvSpPr>
        <p:spPr>
          <a:xfrm>
            <a:off x="1142976" y="2260988"/>
            <a:ext cx="3571900" cy="2834622"/>
          </a:xfrm>
          <a:prstGeom prst="rect">
            <a:avLst/>
          </a:prstGeom>
        </p:spPr>
        <p:txBody>
          <a:bodyPr wrap="square">
            <a:spAutoFit/>
          </a:bodyPr>
          <a:lstStyle/>
          <a:p>
            <a:pPr>
              <a:lnSpc>
                <a:spcPct val="90000"/>
              </a:lnSpc>
            </a:pPr>
            <a:r>
              <a:rPr lang="ru-RU" b="1" i="1" dirty="0" err="1" smtClean="0"/>
              <a:t>The</a:t>
            </a:r>
            <a:r>
              <a:rPr lang="ru-RU" b="1" i="1" dirty="0" smtClean="0"/>
              <a:t> </a:t>
            </a:r>
            <a:r>
              <a:rPr lang="ru-RU" b="1" i="1" dirty="0" err="1" smtClean="0"/>
              <a:t>Royal</a:t>
            </a:r>
            <a:r>
              <a:rPr lang="ru-RU" b="1" i="1" dirty="0" smtClean="0"/>
              <a:t> </a:t>
            </a:r>
            <a:r>
              <a:rPr lang="ru-RU" b="1" i="1" dirty="0" err="1" smtClean="0"/>
              <a:t>Standard</a:t>
            </a:r>
            <a:r>
              <a:rPr lang="ru-RU" b="1" i="1" dirty="0" smtClean="0"/>
              <a:t> </a:t>
            </a:r>
            <a:r>
              <a:rPr lang="ru-RU" b="1" i="1" dirty="0" err="1" smtClean="0"/>
              <a:t>flying</a:t>
            </a:r>
            <a:r>
              <a:rPr lang="ru-RU" b="1" i="1" dirty="0" smtClean="0"/>
              <a:t> </a:t>
            </a:r>
            <a:r>
              <a:rPr lang="ru-RU" b="1" i="1" dirty="0" err="1" smtClean="0"/>
              <a:t>over</a:t>
            </a:r>
            <a:r>
              <a:rPr lang="ru-RU" b="1" i="1" dirty="0" smtClean="0"/>
              <a:t> </a:t>
            </a:r>
            <a:r>
              <a:rPr lang="ru-RU" b="1" i="1" dirty="0" err="1" smtClean="0"/>
              <a:t>the</a:t>
            </a:r>
            <a:r>
              <a:rPr lang="ru-RU" b="1" i="1" dirty="0" smtClean="0"/>
              <a:t> </a:t>
            </a:r>
            <a:r>
              <a:rPr lang="ru-RU" b="1" i="1" dirty="0" err="1" smtClean="0"/>
              <a:t>east</a:t>
            </a:r>
            <a:r>
              <a:rPr lang="ru-RU" b="1" i="1" dirty="0" smtClean="0"/>
              <a:t> </a:t>
            </a:r>
            <a:r>
              <a:rPr lang="ru-RU" b="1" i="1" dirty="0" err="1" smtClean="0"/>
              <a:t>front</a:t>
            </a:r>
            <a:r>
              <a:rPr lang="ru-RU" b="1" i="1" dirty="0" smtClean="0"/>
              <a:t> </a:t>
            </a:r>
            <a:r>
              <a:rPr lang="ru-RU" b="1" i="1" dirty="0" err="1" smtClean="0"/>
              <a:t>of</a:t>
            </a:r>
            <a:r>
              <a:rPr lang="ru-RU" b="1" i="1" dirty="0" smtClean="0"/>
              <a:t> </a:t>
            </a:r>
            <a:r>
              <a:rPr lang="ru-RU" b="1" i="1" dirty="0" err="1" smtClean="0"/>
              <a:t>Buckingham</a:t>
            </a:r>
            <a:r>
              <a:rPr lang="ru-RU" b="1" i="1" dirty="0" smtClean="0"/>
              <a:t> </a:t>
            </a:r>
            <a:r>
              <a:rPr lang="ru-RU" b="1" i="1" dirty="0" err="1" smtClean="0"/>
              <a:t>Palace</a:t>
            </a:r>
            <a:r>
              <a:rPr lang="ru-RU" b="1" i="1" dirty="0" smtClean="0"/>
              <a:t> </a:t>
            </a:r>
            <a:r>
              <a:rPr lang="ru-RU" b="1" i="1" dirty="0" err="1" smtClean="0"/>
              <a:t>is</a:t>
            </a:r>
            <a:r>
              <a:rPr lang="ru-RU" b="1" i="1" dirty="0" smtClean="0"/>
              <a:t> </a:t>
            </a:r>
            <a:r>
              <a:rPr lang="ru-RU" b="1" i="1" dirty="0" err="1" smtClean="0"/>
              <a:t>the</a:t>
            </a:r>
            <a:r>
              <a:rPr lang="ru-RU" b="1" i="1" dirty="0" smtClean="0"/>
              <a:t> </a:t>
            </a:r>
            <a:r>
              <a:rPr lang="ru-RU" b="1" i="1" dirty="0" err="1" smtClean="0"/>
              <a:t>sign</a:t>
            </a:r>
            <a:r>
              <a:rPr lang="ru-RU" b="1" i="1" dirty="0" smtClean="0"/>
              <a:t> </a:t>
            </a:r>
            <a:r>
              <a:rPr lang="ru-RU" b="1" i="1" dirty="0" err="1" smtClean="0"/>
              <a:t>that</a:t>
            </a:r>
            <a:r>
              <a:rPr lang="ru-RU" b="1" i="1" dirty="0" smtClean="0"/>
              <a:t> </a:t>
            </a:r>
            <a:r>
              <a:rPr lang="ru-RU" b="1" i="1" dirty="0" err="1" smtClean="0"/>
              <a:t>the</a:t>
            </a:r>
            <a:r>
              <a:rPr lang="ru-RU" b="1" i="1" dirty="0" smtClean="0"/>
              <a:t> </a:t>
            </a:r>
            <a:r>
              <a:rPr lang="ru-RU" b="1" i="1" dirty="0" err="1" smtClean="0"/>
              <a:t>Queen</a:t>
            </a:r>
            <a:r>
              <a:rPr lang="ru-RU" b="1" i="1" dirty="0" smtClean="0"/>
              <a:t> </a:t>
            </a:r>
            <a:r>
              <a:rPr lang="ru-RU" b="1" i="1" dirty="0" err="1" smtClean="0"/>
              <a:t>is</a:t>
            </a:r>
            <a:r>
              <a:rPr lang="ru-RU" b="1" i="1" dirty="0" smtClean="0"/>
              <a:t> </a:t>
            </a:r>
            <a:r>
              <a:rPr lang="ru-RU" b="1" i="1" dirty="0" err="1" smtClean="0"/>
              <a:t>in</a:t>
            </a:r>
            <a:r>
              <a:rPr lang="ru-RU" b="1" i="1" dirty="0" smtClean="0"/>
              <a:t> </a:t>
            </a:r>
            <a:r>
              <a:rPr lang="ru-RU" b="1" i="1" dirty="0" err="1" smtClean="0"/>
              <a:t>the</a:t>
            </a:r>
            <a:r>
              <a:rPr lang="ru-RU" b="1" i="1" dirty="0" smtClean="0"/>
              <a:t> </a:t>
            </a:r>
            <a:r>
              <a:rPr lang="ru-RU" b="1" i="1" dirty="0" err="1" smtClean="0"/>
              <a:t>residence</a:t>
            </a:r>
            <a:r>
              <a:rPr lang="ru-RU" b="1" i="1" dirty="0" smtClean="0"/>
              <a:t>. </a:t>
            </a:r>
            <a:r>
              <a:rPr lang="ru-RU" b="1" i="1" dirty="0" err="1" smtClean="0"/>
              <a:t>The</a:t>
            </a:r>
            <a:r>
              <a:rPr lang="ru-RU" b="1" i="1" dirty="0" smtClean="0"/>
              <a:t> </a:t>
            </a:r>
            <a:r>
              <a:rPr lang="ru-RU" b="1" i="1" dirty="0" err="1" smtClean="0"/>
              <a:t>absence</a:t>
            </a:r>
            <a:r>
              <a:rPr lang="ru-RU" b="1" i="1" dirty="0" smtClean="0"/>
              <a:t> </a:t>
            </a:r>
            <a:r>
              <a:rPr lang="ru-RU" b="1" i="1" dirty="0" err="1" smtClean="0"/>
              <a:t>of</a:t>
            </a:r>
            <a:r>
              <a:rPr lang="ru-RU" b="1" i="1" dirty="0" smtClean="0"/>
              <a:t> </a:t>
            </a:r>
            <a:r>
              <a:rPr lang="ru-RU" b="1" i="1" dirty="0" err="1" smtClean="0"/>
              <a:t>the</a:t>
            </a:r>
            <a:r>
              <a:rPr lang="ru-RU" b="1" i="1" dirty="0" smtClean="0"/>
              <a:t> </a:t>
            </a:r>
            <a:r>
              <a:rPr lang="ru-RU" b="1" i="1" dirty="0" err="1" smtClean="0"/>
              <a:t>Royal</a:t>
            </a:r>
            <a:r>
              <a:rPr lang="ru-RU" b="1" i="1" dirty="0" smtClean="0"/>
              <a:t> </a:t>
            </a:r>
            <a:r>
              <a:rPr lang="ru-RU" b="1" i="1" dirty="0" err="1" smtClean="0"/>
              <a:t>Standard</a:t>
            </a:r>
            <a:r>
              <a:rPr lang="ru-RU" b="1" i="1" dirty="0" smtClean="0"/>
              <a:t> </a:t>
            </a:r>
            <a:r>
              <a:rPr lang="ru-RU" b="1" i="1" dirty="0" err="1" smtClean="0"/>
              <a:t>over</a:t>
            </a:r>
            <a:r>
              <a:rPr lang="ru-RU" b="1" i="1" dirty="0" smtClean="0"/>
              <a:t> </a:t>
            </a:r>
            <a:r>
              <a:rPr lang="ru-RU" b="1" i="1" dirty="0" err="1" smtClean="0"/>
              <a:t>Buckingham</a:t>
            </a:r>
            <a:r>
              <a:rPr lang="ru-RU" b="1" i="1" dirty="0" smtClean="0"/>
              <a:t> </a:t>
            </a:r>
            <a:r>
              <a:rPr lang="ru-RU" b="1" i="1" dirty="0" err="1" smtClean="0"/>
              <a:t>Palace</a:t>
            </a:r>
            <a:r>
              <a:rPr lang="ru-RU" b="1" i="1" dirty="0" smtClean="0"/>
              <a:t> </a:t>
            </a:r>
            <a:r>
              <a:rPr lang="ru-RU" b="1" i="1" dirty="0" err="1" smtClean="0"/>
              <a:t>means</a:t>
            </a:r>
            <a:r>
              <a:rPr lang="ru-RU" b="1" i="1" dirty="0" smtClean="0"/>
              <a:t> </a:t>
            </a:r>
            <a:r>
              <a:rPr lang="ru-RU" b="1" i="1" dirty="0" err="1" smtClean="0"/>
              <a:t>that</a:t>
            </a:r>
            <a:r>
              <a:rPr lang="ru-RU" b="1" i="1" dirty="0" smtClean="0"/>
              <a:t> </a:t>
            </a:r>
            <a:r>
              <a:rPr lang="ru-RU" b="1" i="1" dirty="0" err="1" smtClean="0"/>
              <a:t>the</a:t>
            </a:r>
            <a:r>
              <a:rPr lang="ru-RU" b="1" i="1" dirty="0" smtClean="0"/>
              <a:t> </a:t>
            </a:r>
            <a:r>
              <a:rPr lang="ru-RU" b="1" i="1" dirty="0" err="1" smtClean="0"/>
              <a:t>Queen</a:t>
            </a:r>
            <a:r>
              <a:rPr lang="ru-RU" b="1" i="1" dirty="0" smtClean="0"/>
              <a:t> </a:t>
            </a:r>
            <a:r>
              <a:rPr lang="ru-RU" b="1" i="1" dirty="0" err="1" smtClean="0"/>
              <a:t>is</a:t>
            </a:r>
            <a:r>
              <a:rPr lang="ru-RU" b="1" i="1" dirty="0" smtClean="0"/>
              <a:t> </a:t>
            </a:r>
            <a:r>
              <a:rPr lang="ru-RU" b="1" i="1" dirty="0" err="1" smtClean="0"/>
              <a:t>absent</a:t>
            </a:r>
            <a:r>
              <a:rPr lang="ru-RU" b="1" i="1" dirty="0" smtClean="0"/>
              <a:t> </a:t>
            </a:r>
            <a:r>
              <a:rPr lang="ru-RU" b="1" i="1" dirty="0" err="1" smtClean="0"/>
              <a:t>from</a:t>
            </a:r>
            <a:r>
              <a:rPr lang="ru-RU" b="1" i="1" dirty="0" smtClean="0"/>
              <a:t> </a:t>
            </a:r>
            <a:r>
              <a:rPr lang="ru-RU" b="1" i="1" dirty="0" err="1" smtClean="0"/>
              <a:t>London</a:t>
            </a:r>
            <a:r>
              <a:rPr lang="ru-RU" b="1" i="1" dirty="0" smtClean="0"/>
              <a:t>.</a:t>
            </a:r>
            <a:r>
              <a:rPr lang="en-US" b="1" i="1" dirty="0" smtClean="0"/>
              <a:t>Buckingham Palace is partially open to the public, but the ceremony of the Changing of the Guard in front of it is a great tourist attraction. </a:t>
            </a:r>
            <a:endParaRPr lang="en-US" b="1" i="1" dirty="0"/>
          </a:p>
        </p:txBody>
      </p:sp>
    </p:spTree>
  </p:cSld>
  <p:clrMapOvr>
    <a:masterClrMapping/>
  </p:clrMapOvr>
  <p:transition spd="slow">
    <p:wheel spokes="3"/>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tx2"/>
                </a:solidFill>
              </a:rPr>
              <a:t>The Tate Gallery</a:t>
            </a:r>
            <a:endParaRPr lang="ru-RU" dirty="0">
              <a:solidFill>
                <a:schemeClr val="tx2"/>
              </a:solidFill>
            </a:endParaRPr>
          </a:p>
        </p:txBody>
      </p:sp>
      <p:pic>
        <p:nvPicPr>
          <p:cNvPr id="4" name="Содержимое 3" descr="748px-Tate.britain.arp.750pix.jpg"/>
          <p:cNvPicPr>
            <a:picLocks noGrp="1" noChangeAspect="1"/>
          </p:cNvPicPr>
          <p:nvPr>
            <p:ph idx="1"/>
          </p:nvPr>
        </p:nvPicPr>
        <p:blipFill>
          <a:blip r:embed="rId2" cstate="print"/>
          <a:stretch>
            <a:fillRect/>
          </a:stretch>
        </p:blipFill>
        <p:spPr>
          <a:xfrm>
            <a:off x="5500694" y="1285860"/>
            <a:ext cx="3438433" cy="2843218"/>
          </a:xfrm>
        </p:spPr>
      </p:pic>
      <p:sp>
        <p:nvSpPr>
          <p:cNvPr id="6" name="Прямоугольник 5"/>
          <p:cNvSpPr/>
          <p:nvPr/>
        </p:nvSpPr>
        <p:spPr>
          <a:xfrm>
            <a:off x="714348" y="1428736"/>
            <a:ext cx="4143404" cy="3970318"/>
          </a:xfrm>
          <a:prstGeom prst="rect">
            <a:avLst/>
          </a:prstGeom>
        </p:spPr>
        <p:txBody>
          <a:bodyPr wrap="square">
            <a:spAutoFit/>
          </a:bodyPr>
          <a:lstStyle/>
          <a:p>
            <a:r>
              <a:rPr lang="en-US" b="1" i="1" dirty="0" smtClean="0">
                <a:latin typeface="+mj-lt"/>
              </a:rPr>
              <a:t>The</a:t>
            </a:r>
            <a:r>
              <a:rPr lang="en-US" b="1" i="1" dirty="0" smtClean="0">
                <a:latin typeface="+mj-lt"/>
              </a:rPr>
              <a:t> Tate is an institution that houses the United </a:t>
            </a:r>
            <a:r>
              <a:rPr lang="en-US" b="1" i="1" dirty="0" smtClean="0">
                <a:latin typeface="+mj-lt"/>
              </a:rPr>
              <a:t>Kingdom’s </a:t>
            </a:r>
            <a:r>
              <a:rPr lang="en-US" b="1" i="1" dirty="0" smtClean="0">
                <a:latin typeface="+mj-lt"/>
              </a:rPr>
              <a:t>national collection of British art, and international modern and contemporary art. It is a network of four art museums: Tate </a:t>
            </a:r>
            <a:r>
              <a:rPr lang="en-US" b="1" i="1" dirty="0" smtClean="0">
                <a:latin typeface="+mj-lt"/>
              </a:rPr>
              <a:t>Britain</a:t>
            </a:r>
            <a:r>
              <a:rPr lang="en-US" b="1" i="1" dirty="0" smtClean="0">
                <a:latin typeface="+mj-lt"/>
              </a:rPr>
              <a:t> </a:t>
            </a:r>
            <a:r>
              <a:rPr lang="en-US" b="1" i="1" dirty="0" smtClean="0">
                <a:latin typeface="+mj-lt"/>
              </a:rPr>
              <a:t>London </a:t>
            </a:r>
            <a:r>
              <a:rPr lang="en-US" b="1" i="1" dirty="0" smtClean="0">
                <a:latin typeface="+mj-lt"/>
              </a:rPr>
              <a:t>(until 2000 known as the Tate Gallery, founded 1897), Tate </a:t>
            </a:r>
            <a:r>
              <a:rPr lang="en-US" b="1" i="1" dirty="0" err="1" smtClean="0">
                <a:latin typeface="+mj-lt"/>
              </a:rPr>
              <a:t>Liverpooll</a:t>
            </a:r>
            <a:r>
              <a:rPr lang="en-US" b="1" i="1" dirty="0" smtClean="0">
                <a:latin typeface="+mj-lt"/>
              </a:rPr>
              <a:t> (founded </a:t>
            </a:r>
            <a:r>
              <a:rPr lang="en-US" b="1" i="1" dirty="0" smtClean="0">
                <a:latin typeface="+mj-lt"/>
              </a:rPr>
              <a:t>1988), Tate St Ives, </a:t>
            </a:r>
            <a:r>
              <a:rPr lang="en-US" b="1" i="1" dirty="0" smtClean="0">
                <a:latin typeface="+mj-lt"/>
              </a:rPr>
              <a:t>Cornwall(founded </a:t>
            </a:r>
            <a:r>
              <a:rPr lang="en-US" b="1" i="1" dirty="0" smtClean="0">
                <a:latin typeface="+mj-lt"/>
              </a:rPr>
              <a:t>1993) and Tate Modern, London (founded 2000), with a complementary website, Tate Online (created 1998). Tate is not a government institution, but its main sponsor is the Department for Culture, Media and Sport</a:t>
            </a:r>
            <a:r>
              <a:rPr lang="en-US" b="1" i="1" dirty="0" smtClean="0">
                <a:latin typeface="+mj-lt"/>
              </a:rPr>
              <a:t>.</a:t>
            </a:r>
            <a:endParaRPr lang="ru-RU" b="1" i="1" dirty="0">
              <a:latin typeface="+mj-lt"/>
            </a:endParaRPr>
          </a:p>
        </p:txBody>
      </p:sp>
    </p:spTree>
  </p:cSld>
  <p:clrMapOvr>
    <a:masterClrMapping/>
  </p:clrMapOvr>
  <p:transition spd="slow">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solidFill>
                  <a:schemeClr val="tx2"/>
                </a:solidFill>
              </a:rPr>
              <a:t>Millenium</a:t>
            </a:r>
            <a:r>
              <a:rPr lang="en-US" dirty="0" smtClean="0">
                <a:solidFill>
                  <a:schemeClr val="tx2"/>
                </a:solidFill>
              </a:rPr>
              <a:t> Bridge at night</a:t>
            </a:r>
            <a:endParaRPr lang="ru-RU" dirty="0">
              <a:solidFill>
                <a:schemeClr val="tx2"/>
              </a:solidFill>
            </a:endParaRPr>
          </a:p>
        </p:txBody>
      </p:sp>
      <p:pic>
        <p:nvPicPr>
          <p:cNvPr id="4" name="Содержимое 3" descr="800px-WBB.jpg"/>
          <p:cNvPicPr>
            <a:picLocks noGrp="1" noChangeAspect="1"/>
          </p:cNvPicPr>
          <p:nvPr>
            <p:ph idx="1"/>
          </p:nvPr>
        </p:nvPicPr>
        <p:blipFill>
          <a:blip r:embed="rId2" cstate="print"/>
          <a:stretch>
            <a:fillRect/>
          </a:stretch>
        </p:blipFill>
        <p:spPr>
          <a:xfrm>
            <a:off x="914400" y="1524000"/>
            <a:ext cx="7274277" cy="4267200"/>
          </a:xfrm>
        </p:spPr>
      </p:pic>
    </p:spTree>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TS01028814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28" ma:contentTypeDescription="Create a new document." ma:contentTypeScope="" ma:versionID="91c327331e5971e62f2a5301ad123600"/>
</file>

<file path=customXml/itemProps1.xml><?xml version="1.0" encoding="utf-8"?>
<ds:datastoreItem xmlns:ds="http://schemas.openxmlformats.org/officeDocument/2006/customXml" ds:itemID="{F593A7C0-EF92-4659-BA9A-C654108F49C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7EA2BE1-807C-45A0-96E0-82C2BED9A6D1}">
  <ds:schemaRefs>
    <ds:schemaRef ds:uri="http://schemas.microsoft.com/sharepoint/v3/contenttype/forms"/>
  </ds:schemaRefs>
</ds:datastoreItem>
</file>

<file path=customXml/itemProps3.xml><?xml version="1.0" encoding="utf-8"?>
<ds:datastoreItem xmlns:ds="http://schemas.openxmlformats.org/officeDocument/2006/customXml" ds:itemID="{8E0D4914-C5A7-4E8E-9A41-1ECE8E365FFB}">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Verve</Template>
  <TotalTime>50</TotalTime>
  <Words>395</Words>
  <Application>Microsoft Office PowerPoint</Application>
  <PresentationFormat>Экран (4:3)</PresentationFormat>
  <Paragraphs>31</Paragraphs>
  <Slides>11</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TS010288146</vt:lpstr>
      <vt:lpstr>London</vt:lpstr>
      <vt:lpstr>If you are tired of London, you are tired of life</vt:lpstr>
      <vt:lpstr> Tower Bridge </vt:lpstr>
      <vt:lpstr>The Tower of London</vt:lpstr>
      <vt:lpstr>St Paul's Cathedral</vt:lpstr>
      <vt:lpstr>Buckinham Palace </vt:lpstr>
      <vt:lpstr>Royal Standard</vt:lpstr>
      <vt:lpstr>The Tate Gallery</vt:lpstr>
      <vt:lpstr>Millenium Bridge at night</vt:lpstr>
      <vt:lpstr>Millenium Bridge</vt:lpstr>
      <vt:lpstr>Big Ben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Four     Princesses </dc:title>
  <dc:subject/>
  <dc:creator>senya</dc:creator>
  <cp:keywords/>
  <dc:description/>
  <cp:lastModifiedBy>Анютка</cp:lastModifiedBy>
  <cp:revision>9</cp:revision>
  <dcterms:created xsi:type="dcterms:W3CDTF">2011-11-21T16:40:23Z</dcterms:created>
  <dcterms:modified xsi:type="dcterms:W3CDTF">2016-03-10T15:35:27Z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TC102881469990</vt:lpwstr>
  </property>
</Properties>
</file>