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22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4E93C-A2B6-41CE-8E5B-12D49A3933AC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56CED-4023-44E6-BF1C-6921F44DF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56CED-4023-44E6-BF1C-6921F44DF48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2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DB2F-7F9D-4C20-A70B-4E25769ED2A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D9DB2F-7F9D-4C20-A70B-4E25769ED2AD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44261-60F6-4B48-B176-0250C824E6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7650" y="117996"/>
            <a:ext cx="6172072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400" dirty="0" smtClean="0"/>
              <a:t>Інтегрований виховний захід</a:t>
            </a:r>
            <a:endParaRPr lang="ru-RU" sz="4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7710261" y="6871"/>
            <a:ext cx="1438225" cy="6858000"/>
            <a:chOff x="-9475" y="0"/>
            <a:chExt cx="1438225" cy="68580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7" y="6870"/>
            <a:ext cx="1680267" cy="1533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71221"/>
            <a:ext cx="1747465" cy="17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38189" y="2492896"/>
            <a:ext cx="61720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Інтелектуально-спортивна гра </a:t>
            </a:r>
          </a:p>
          <a:p>
            <a:pPr algn="ctr"/>
            <a:r>
              <a:rPr lang="uk-UA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«Україна понад усе»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432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57" y="1052736"/>
            <a:ext cx="4297320" cy="572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6" y="116632"/>
            <a:ext cx="4697289" cy="35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19672" y="4753630"/>
            <a:ext cx="281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«Дерево знань»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122273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66" y="405515"/>
            <a:ext cx="4316934" cy="575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4358"/>
            <a:ext cx="4423669" cy="589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71800" y="6163660"/>
            <a:ext cx="4685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Нагородження переможців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034372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8324193" cy="624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2944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3"/>
          <a:stretch/>
        </p:blipFill>
        <p:spPr bwMode="auto">
          <a:xfrm>
            <a:off x="1763688" y="116632"/>
            <a:ext cx="6873879" cy="602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47864" y="6145858"/>
            <a:ext cx="3528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Презентац</a:t>
            </a:r>
            <a:r>
              <a:rPr lang="uk-UA" sz="2800" dirty="0" err="1" smtClean="0"/>
              <a:t>ія</a:t>
            </a:r>
            <a:r>
              <a:rPr lang="ru-RU" sz="2800" dirty="0" smtClean="0"/>
              <a:t> команд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515873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8226077" cy="616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47864" y="6278242"/>
            <a:ext cx="3528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Презентац</a:t>
            </a:r>
            <a:r>
              <a:rPr lang="uk-UA" sz="2800" dirty="0" err="1" smtClean="0"/>
              <a:t>ія</a:t>
            </a:r>
            <a:r>
              <a:rPr lang="ru-RU" sz="2800" dirty="0" smtClean="0"/>
              <a:t> команд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679871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7778286" cy="583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23928" y="6310386"/>
            <a:ext cx="2331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«Ми – поети»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700148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7" r="10060"/>
          <a:stretch/>
        </p:blipFill>
        <p:spPr bwMode="auto">
          <a:xfrm>
            <a:off x="251520" y="40034"/>
            <a:ext cx="4415729" cy="416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5" r="10289"/>
          <a:stretch/>
        </p:blipFill>
        <p:spPr bwMode="auto">
          <a:xfrm>
            <a:off x="4788024" y="2833142"/>
            <a:ext cx="4238626" cy="39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55845" y="1057930"/>
            <a:ext cx="3078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«Розумні скачки»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698151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21152"/>
            <a:ext cx="7754879" cy="581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47864" y="6145858"/>
            <a:ext cx="3578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Спортивна естафета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779228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8235652" cy="617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47864" y="6293371"/>
            <a:ext cx="3578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Спортивна естафета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536343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9475" y="0"/>
            <a:ext cx="1438225" cy="6858000"/>
            <a:chOff x="-9475" y="0"/>
            <a:chExt cx="1438225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16632"/>
            <a:ext cx="8244408" cy="618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47864" y="6272941"/>
            <a:ext cx="3578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Спортивна естафета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402925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-укр-2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Презентация-укр-2</Template>
  <TotalTime>28</TotalTime>
  <Words>38</Words>
  <Application>Microsoft Office PowerPoint</Application>
  <PresentationFormat>Экран (4:3)</PresentationFormat>
  <Paragraphs>13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Презентация-укр-2</vt:lpstr>
      <vt:lpstr>Інтегрований виховний захід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Інтегрований виховний захід</dc:title>
  <dc:creator>jeep003</dc:creator>
  <cp:lastModifiedBy>jeep003</cp:lastModifiedBy>
  <cp:revision>4</cp:revision>
  <dcterms:created xsi:type="dcterms:W3CDTF">2018-04-12T14:02:41Z</dcterms:created>
  <dcterms:modified xsi:type="dcterms:W3CDTF">2018-04-12T14:33:02Z</dcterms:modified>
</cp:coreProperties>
</file>