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016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61F7-7BDF-4896-A501-C95A45B2758A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1BC0-36AF-4B7B-A1D6-8B51D0F64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61F7-7BDF-4896-A501-C95A45B2758A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1BC0-36AF-4B7B-A1D6-8B51D0F64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61F7-7BDF-4896-A501-C95A45B2758A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1BC0-36AF-4B7B-A1D6-8B51D0F64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61F7-7BDF-4896-A501-C95A45B2758A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1BC0-36AF-4B7B-A1D6-8B51D0F64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61F7-7BDF-4896-A501-C95A45B2758A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1BC0-36AF-4B7B-A1D6-8B51D0F64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61F7-7BDF-4896-A501-C95A45B2758A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1BC0-36AF-4B7B-A1D6-8B51D0F64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61F7-7BDF-4896-A501-C95A45B2758A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1BC0-36AF-4B7B-A1D6-8B51D0F64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61F7-7BDF-4896-A501-C95A45B2758A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1BC0-36AF-4B7B-A1D6-8B51D0F64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61F7-7BDF-4896-A501-C95A45B2758A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1BC0-36AF-4B7B-A1D6-8B51D0F64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61F7-7BDF-4896-A501-C95A45B2758A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1BC0-36AF-4B7B-A1D6-8B51D0F64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61F7-7BDF-4896-A501-C95A45B2758A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891BC0-36AF-4B7B-A1D6-8B51D0F64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2061F7-7BDF-4896-A501-C95A45B2758A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891BC0-36AF-4B7B-A1D6-8B51D0F6479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851648" cy="1571636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Інноваційні форми і методи роботи на уроках фізичної культури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357430"/>
            <a:ext cx="7854696" cy="92869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Учителя фізичної культури</a:t>
            </a:r>
          </a:p>
          <a:p>
            <a:r>
              <a:rPr lang="uk-UA" dirty="0" smtClean="0"/>
              <a:t>Кобзаря Є.В.</a:t>
            </a:r>
            <a:endParaRPr lang="ru-RU" dirty="0"/>
          </a:p>
        </p:txBody>
      </p:sp>
      <p:pic>
        <p:nvPicPr>
          <p:cNvPr id="4" name="Содержимое 5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928934"/>
            <a:ext cx="3829534" cy="2939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488" y="6357958"/>
            <a:ext cx="316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Кархівська</a:t>
            </a:r>
            <a:r>
              <a:rPr lang="uk-UA" dirty="0" smtClean="0"/>
              <a:t> ЗОШ І-ІІ ст., 2016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115196" cy="846980"/>
          </a:xfrm>
        </p:spPr>
        <p:txBody>
          <a:bodyPr/>
          <a:lstStyle/>
          <a:p>
            <a:r>
              <a:rPr lang="uk-UA" dirty="0" smtClean="0"/>
              <a:t>Музичний супровід уроків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07966"/>
          </a:xfrm>
        </p:spPr>
        <p:txBody>
          <a:bodyPr/>
          <a:lstStyle/>
          <a:p>
            <a:r>
              <a:rPr lang="uk-UA" dirty="0" smtClean="0"/>
              <a:t>Сприяє </a:t>
            </a:r>
            <a:r>
              <a:rPr lang="ru-RU" dirty="0" err="1" smtClean="0"/>
              <a:t>підвищенню</a:t>
            </a:r>
            <a:r>
              <a:rPr lang="ru-RU" dirty="0" smtClean="0"/>
              <a:t> </a:t>
            </a:r>
            <a:r>
              <a:rPr lang="ru-RU" dirty="0" err="1" smtClean="0"/>
              <a:t>інтересу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до </a:t>
            </a:r>
            <a:r>
              <a:rPr lang="ru-RU" dirty="0" err="1" smtClean="0"/>
              <a:t>уроків</a:t>
            </a:r>
            <a:r>
              <a:rPr lang="ru-RU" dirty="0" smtClean="0"/>
              <a:t> </a:t>
            </a:r>
            <a:r>
              <a:rPr lang="ru-RU" dirty="0" err="1" smtClean="0"/>
              <a:t>фізичної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; </a:t>
            </a:r>
            <a:r>
              <a:rPr lang="ru-RU" dirty="0" err="1" smtClean="0"/>
              <a:t>підсилює</a:t>
            </a:r>
            <a:r>
              <a:rPr lang="ru-RU" dirty="0" smtClean="0"/>
              <a:t> </a:t>
            </a:r>
            <a:r>
              <a:rPr lang="ru-RU" dirty="0" err="1" smtClean="0"/>
              <a:t>емоційний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вправ</a:t>
            </a:r>
            <a:r>
              <a:rPr lang="ru-RU" dirty="0" smtClean="0"/>
              <a:t>,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естетичне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, </a:t>
            </a:r>
            <a:r>
              <a:rPr lang="ru-RU" dirty="0" err="1" smtClean="0"/>
              <a:t>підвищується</a:t>
            </a:r>
            <a:r>
              <a:rPr lang="ru-RU" dirty="0" smtClean="0"/>
              <a:t> </a:t>
            </a:r>
            <a:r>
              <a:rPr lang="ru-RU" dirty="0" err="1" smtClean="0"/>
              <a:t>фізичне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.</a:t>
            </a:r>
          </a:p>
          <a:p>
            <a:r>
              <a:rPr lang="uk-UA" dirty="0" smtClean="0"/>
              <a:t>Використовується як фон уроку.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00042"/>
            <a:ext cx="5043494" cy="704104"/>
          </a:xfrm>
        </p:spPr>
        <p:txBody>
          <a:bodyPr>
            <a:normAutofit fontScale="90000"/>
          </a:bodyPr>
          <a:lstStyle/>
          <a:p>
            <a:r>
              <a:rPr lang="uk-UA" sz="5400" dirty="0" smtClean="0"/>
              <a:t>Використання ІКТ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922148"/>
          </a:xfrm>
        </p:spPr>
        <p:txBody>
          <a:bodyPr/>
          <a:lstStyle/>
          <a:p>
            <a:r>
              <a:rPr lang="uk-UA" dirty="0" smtClean="0"/>
              <a:t>Для показу учням прикладів виконання різноманітних фізичних вправ.</a:t>
            </a:r>
          </a:p>
          <a:p>
            <a:r>
              <a:rPr lang="uk-UA" dirty="0" smtClean="0"/>
              <a:t>Ознайомлення з особливостями видів спорту.</a:t>
            </a:r>
            <a:endParaRPr lang="ru-RU" dirty="0"/>
          </a:p>
        </p:txBody>
      </p:sp>
      <p:pic>
        <p:nvPicPr>
          <p:cNvPr id="21506" name="Picture 2" descr="http://spo.1september.ru/2009/07/2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429000"/>
            <a:ext cx="2857500" cy="287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Висновки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120"/>
          </a:xfrm>
        </p:spPr>
        <p:txBody>
          <a:bodyPr/>
          <a:lstStyle/>
          <a:p>
            <a:r>
              <a:rPr lang="ru-RU" dirty="0" smtClean="0"/>
              <a:t>Як ми </a:t>
            </a:r>
            <a:r>
              <a:rPr lang="ru-RU" dirty="0" err="1" smtClean="0"/>
              <a:t>бачимо</a:t>
            </a:r>
            <a:r>
              <a:rPr lang="ru-RU" dirty="0" smtClean="0"/>
              <a:t>,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інноваційних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на уроках </a:t>
            </a:r>
            <a:r>
              <a:rPr lang="ru-RU" dirty="0" err="1" smtClean="0"/>
              <a:t>фізичної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підвищувати</a:t>
            </a:r>
            <a:r>
              <a:rPr lang="ru-RU" dirty="0" smtClean="0"/>
              <a:t> </a:t>
            </a:r>
            <a:r>
              <a:rPr lang="ru-RU" dirty="0" err="1" smtClean="0"/>
              <a:t>зацікавленість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, </a:t>
            </a:r>
            <a:r>
              <a:rPr lang="ru-RU" dirty="0" err="1" smtClean="0"/>
              <a:t>мотивацію</a:t>
            </a:r>
            <a:r>
              <a:rPr lang="ru-RU" dirty="0" smtClean="0"/>
              <a:t> до </a:t>
            </a:r>
            <a:r>
              <a:rPr lang="ru-RU" dirty="0" err="1" smtClean="0"/>
              <a:t>навчальної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засвоєнню</a:t>
            </a:r>
            <a:r>
              <a:rPr lang="ru-RU" dirty="0" smtClean="0"/>
              <a:t> теоретичного </a:t>
            </a:r>
            <a:r>
              <a:rPr lang="ru-RU" dirty="0" err="1" smtClean="0"/>
              <a:t>матеріалу</a:t>
            </a:r>
            <a:r>
              <a:rPr lang="ru-RU" dirty="0" smtClean="0"/>
              <a:t>, </a:t>
            </a:r>
            <a:r>
              <a:rPr lang="ru-RU" dirty="0" err="1" smtClean="0"/>
              <a:t>спонукає</a:t>
            </a:r>
            <a:r>
              <a:rPr lang="ru-RU" dirty="0" smtClean="0"/>
              <a:t> до </a:t>
            </a:r>
            <a:r>
              <a:rPr lang="ru-RU" dirty="0" err="1" smtClean="0"/>
              <a:t>самостійної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в </a:t>
            </a:r>
            <a:r>
              <a:rPr lang="ru-RU" dirty="0" err="1" smtClean="0"/>
              <a:t>позаурочний</a:t>
            </a:r>
            <a:r>
              <a:rPr lang="ru-RU" dirty="0" smtClean="0"/>
              <a:t> час, </a:t>
            </a:r>
            <a:r>
              <a:rPr lang="ru-RU" dirty="0" err="1" smtClean="0"/>
              <a:t>виховує</a:t>
            </a:r>
            <a:r>
              <a:rPr lang="ru-RU" dirty="0" smtClean="0"/>
              <a:t> </a:t>
            </a:r>
            <a:r>
              <a:rPr lang="ru-RU" dirty="0" err="1" smtClean="0"/>
              <a:t>активну</a:t>
            </a:r>
            <a:r>
              <a:rPr lang="ru-RU" dirty="0" smtClean="0"/>
              <a:t> </a:t>
            </a:r>
            <a:r>
              <a:rPr lang="ru-RU" dirty="0" err="1" smtClean="0"/>
              <a:t>життєву</a:t>
            </a:r>
            <a:r>
              <a:rPr lang="ru-RU" dirty="0" smtClean="0"/>
              <a:t> </a:t>
            </a:r>
            <a:r>
              <a:rPr lang="ru-RU" dirty="0" err="1" smtClean="0"/>
              <a:t>позицію</a:t>
            </a:r>
            <a:r>
              <a:rPr lang="ru-RU" dirty="0" smtClean="0"/>
              <a:t>, </a:t>
            </a: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 err="1" smtClean="0"/>
              <a:t>колективізму</a:t>
            </a:r>
            <a:r>
              <a:rPr lang="ru-RU" dirty="0" smtClean="0"/>
              <a:t>, </a:t>
            </a:r>
            <a:r>
              <a:rPr lang="ru-RU" dirty="0" err="1" smtClean="0"/>
              <a:t>взаємодопомоги</a:t>
            </a:r>
            <a:r>
              <a:rPr lang="ru-RU" dirty="0" smtClean="0"/>
              <a:t>, </a:t>
            </a:r>
            <a:r>
              <a:rPr lang="ru-RU" dirty="0" err="1" smtClean="0"/>
              <a:t>відповідальності</a:t>
            </a:r>
            <a:r>
              <a:rPr lang="ru-RU" dirty="0" smtClean="0"/>
              <a:t>, </a:t>
            </a:r>
            <a:r>
              <a:rPr lang="ru-RU" dirty="0" err="1" smtClean="0"/>
              <a:t>естетичні</a:t>
            </a:r>
            <a:r>
              <a:rPr lang="ru-RU" dirty="0" smtClean="0"/>
              <a:t> </a:t>
            </a:r>
            <a:r>
              <a:rPr lang="ru-RU" dirty="0" err="1" smtClean="0"/>
              <a:t>смаки</a:t>
            </a:r>
            <a:r>
              <a:rPr lang="ru-RU" dirty="0" smtClean="0"/>
              <a:t>, </a:t>
            </a:r>
            <a:r>
              <a:rPr lang="ru-RU" dirty="0" err="1" smtClean="0"/>
              <a:t>привчає</a:t>
            </a:r>
            <a:r>
              <a:rPr lang="ru-RU" dirty="0" smtClean="0"/>
              <a:t> до </a:t>
            </a:r>
            <a:r>
              <a:rPr lang="ru-RU" dirty="0" err="1" smtClean="0"/>
              <a:t>ведення</a:t>
            </a:r>
            <a:r>
              <a:rPr lang="ru-RU" dirty="0" smtClean="0"/>
              <a:t> здорового способу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2714644"/>
          </a:xfrm>
        </p:spPr>
        <p:txBody>
          <a:bodyPr/>
          <a:lstStyle/>
          <a:p>
            <a:r>
              <a:rPr lang="uk-UA" dirty="0" smtClean="0"/>
              <a:t>Слово « інновація» (лат.</a:t>
            </a:r>
            <a:r>
              <a:rPr lang="ru-RU" dirty="0" err="1" smtClean="0"/>
              <a:t>innovation</a:t>
            </a:r>
            <a:r>
              <a:rPr lang="uk-UA" dirty="0" smtClean="0"/>
              <a:t>- відновлення, оновлення, зміна) означає нововведення . </a:t>
            </a:r>
          </a:p>
          <a:p>
            <a:r>
              <a:rPr lang="uk-UA" dirty="0" smtClean="0"/>
              <a:t>Інновація передбачає створення нових підходів і технологій на основі переосмислення попереднього досвіду та запровадження новітніх досягнень та її комплексне використання.</a:t>
            </a:r>
            <a:endParaRPr lang="ru-RU" dirty="0" smtClean="0"/>
          </a:p>
        </p:txBody>
      </p:sp>
      <p:pic>
        <p:nvPicPr>
          <p:cNvPr id="1026" name="Picture 2" descr="https://snob.ru/i/indoc/user_29586/6db152b7c2f1d21595a95fb3b0d885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643314"/>
            <a:ext cx="4927600" cy="2607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989856"/>
          </a:xfrm>
        </p:spPr>
        <p:txBody>
          <a:bodyPr>
            <a:noAutofit/>
          </a:bodyPr>
          <a:lstStyle/>
          <a:p>
            <a:r>
              <a:rPr lang="uk-UA" sz="3600" dirty="0" smtClean="0"/>
              <a:t>Інноваційні форми і методи роботи на уроках фізичної культури: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3500462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/>
              <a:t>Індивідуальне навчання;</a:t>
            </a:r>
          </a:p>
          <a:p>
            <a:r>
              <a:rPr lang="uk-UA" sz="2400" dirty="0" smtClean="0"/>
              <a:t>Робота в парах;</a:t>
            </a:r>
          </a:p>
          <a:p>
            <a:r>
              <a:rPr lang="uk-UA" sz="2400" dirty="0" smtClean="0"/>
              <a:t>Робота в групах;</a:t>
            </a:r>
          </a:p>
          <a:p>
            <a:r>
              <a:rPr lang="uk-UA" sz="2400" dirty="0" smtClean="0"/>
              <a:t>Колове тренування;</a:t>
            </a:r>
          </a:p>
          <a:p>
            <a:r>
              <a:rPr lang="uk-UA" sz="2400" dirty="0" smtClean="0"/>
              <a:t>Ігрова діяльність;</a:t>
            </a:r>
          </a:p>
          <a:p>
            <a:r>
              <a:rPr lang="uk-UA" sz="2400" dirty="0" smtClean="0"/>
              <a:t>Коригувальні вправи;</a:t>
            </a:r>
          </a:p>
          <a:p>
            <a:r>
              <a:rPr lang="uk-UA" sz="2400" dirty="0" smtClean="0"/>
              <a:t>Музичний супровід;</a:t>
            </a:r>
          </a:p>
          <a:p>
            <a:r>
              <a:rPr lang="uk-UA" sz="2400" dirty="0" smtClean="0"/>
              <a:t>Використання ІКТ.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6543692" cy="77554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Індивідуальне навчання</a:t>
            </a:r>
            <a:endParaRPr lang="ru-RU" sz="3600" dirty="0"/>
          </a:p>
        </p:txBody>
      </p:sp>
      <p:pic>
        <p:nvPicPr>
          <p:cNvPr id="4" name="Рисунок 3" descr="K:\DCIM\Camera\IMG_20161202_12182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3714776" cy="2857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429125" y="1714488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Передбачає самостійне засвоєння поставленого завдання на уроці під керівництвом вчителя.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3" y="4857760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Передбачає диференціацію різних вправ однієї теми для кожного учня.</a:t>
            </a:r>
            <a:endParaRPr lang="ru-RU" dirty="0"/>
          </a:p>
        </p:txBody>
      </p:sp>
      <p:pic>
        <p:nvPicPr>
          <p:cNvPr id="8" name="Рисунок 7" descr="K:\DCIM\Camera\IMG_20161202_11154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928934"/>
            <a:ext cx="4786625" cy="3695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71480"/>
            <a:ext cx="4972056" cy="48979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Робота в парах</a:t>
            </a:r>
            <a:endParaRPr lang="ru-RU" sz="3600" dirty="0"/>
          </a:p>
        </p:txBody>
      </p:sp>
      <p:pic>
        <p:nvPicPr>
          <p:cNvPr id="4" name="Рисунок 3" descr="K:\DCIM\Camera\IMG_20161202_12213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214422"/>
            <a:ext cx="4631704" cy="34194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71538" y="5143513"/>
            <a:ext cx="73581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Сприяє</a:t>
            </a:r>
            <a:r>
              <a:rPr lang="ru-RU" sz="2000" dirty="0" smtClean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навичок</a:t>
            </a:r>
            <a:r>
              <a:rPr lang="ru-RU" sz="2000" dirty="0"/>
              <a:t> </a:t>
            </a:r>
            <a:r>
              <a:rPr lang="ru-RU" sz="2000" dirty="0" err="1"/>
              <a:t>спілкування</a:t>
            </a:r>
            <a:r>
              <a:rPr lang="ru-RU" sz="2000" dirty="0"/>
              <a:t>, </a:t>
            </a:r>
            <a:r>
              <a:rPr lang="ru-RU" sz="2000" dirty="0" err="1"/>
              <a:t>вміння</a:t>
            </a:r>
            <a:r>
              <a:rPr lang="ru-RU" sz="2000" dirty="0"/>
              <a:t> </a:t>
            </a:r>
            <a:r>
              <a:rPr lang="ru-RU" sz="2000" dirty="0" err="1"/>
              <a:t>самостійно</a:t>
            </a:r>
            <a:r>
              <a:rPr lang="ru-RU" sz="2000" dirty="0"/>
              <a:t> </a:t>
            </a:r>
            <a:r>
              <a:rPr lang="ru-RU" sz="2000" dirty="0" err="1"/>
              <a:t>виконувати</a:t>
            </a:r>
            <a:r>
              <a:rPr lang="ru-RU" sz="2000" dirty="0"/>
              <a:t> </a:t>
            </a:r>
            <a:r>
              <a:rPr lang="ru-RU" sz="2000" dirty="0" err="1"/>
              <a:t>практичні</a:t>
            </a:r>
            <a:r>
              <a:rPr lang="ru-RU" sz="2000" dirty="0"/>
              <a:t> </a:t>
            </a:r>
            <a:r>
              <a:rPr lang="ru-RU" sz="2000" dirty="0" err="1"/>
              <a:t>вправи</a:t>
            </a:r>
            <a:r>
              <a:rPr lang="ru-RU" sz="2000" dirty="0"/>
              <a:t>, </a:t>
            </a:r>
            <a:r>
              <a:rPr lang="ru-RU" sz="2000" dirty="0" err="1"/>
              <a:t>здійснювати</a:t>
            </a:r>
            <a:r>
              <a:rPr lang="ru-RU" sz="2000" dirty="0"/>
              <a:t> </a:t>
            </a:r>
            <a:r>
              <a:rPr lang="ru-RU" sz="2000" dirty="0" err="1"/>
              <a:t>взаємонавчання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надавати</a:t>
            </a:r>
            <a:r>
              <a:rPr lang="ru-RU" sz="2000" dirty="0"/>
              <a:t> </a:t>
            </a:r>
            <a:r>
              <a:rPr lang="ru-RU" sz="2000" dirty="0" err="1" smtClean="0"/>
              <a:t>взаємодопомогу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71480"/>
            <a:ext cx="4543428" cy="48979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Робота в групах</a:t>
            </a:r>
            <a:endParaRPr lang="ru-RU" sz="4000" dirty="0"/>
          </a:p>
        </p:txBody>
      </p:sp>
      <p:pic>
        <p:nvPicPr>
          <p:cNvPr id="4" name="Рисунок 3" descr="K:\DCIM\Camera\IMG_20161202_11173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071546"/>
            <a:ext cx="4964764" cy="36696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57224" y="5000636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Сприяє розвитку навичок колективізму в класі, вміння виконувати поставлені завдання колективно.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5657671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Наприклад</a:t>
            </a:r>
            <a:r>
              <a:rPr lang="ru-RU" dirty="0"/>
              <a:t>:</a:t>
            </a:r>
            <a:endParaRPr lang="ru-RU" dirty="0" smtClean="0"/>
          </a:p>
          <a:p>
            <a:r>
              <a:rPr lang="ru-RU" b="1" dirty="0" smtClean="0"/>
              <a:t>«</a:t>
            </a:r>
            <a:r>
              <a:rPr lang="ru-RU" b="1" dirty="0" err="1" smtClean="0"/>
              <a:t>Незавершена</a:t>
            </a:r>
            <a:r>
              <a:rPr lang="ru-RU" b="1" dirty="0" smtClean="0"/>
              <a:t> </a:t>
            </a:r>
            <a:r>
              <a:rPr lang="ru-RU" b="1" dirty="0" err="1"/>
              <a:t>вправа</a:t>
            </a:r>
            <a:r>
              <a:rPr lang="ru-RU" b="1" dirty="0"/>
              <a:t>». </a:t>
            </a:r>
            <a:r>
              <a:rPr lang="ru-RU" dirty="0"/>
              <a:t>Учитель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підготовлений</a:t>
            </a:r>
            <a:r>
              <a:rPr lang="ru-RU" dirty="0"/>
              <a:t> </a:t>
            </a:r>
            <a:r>
              <a:rPr lang="ru-RU" dirty="0" err="1"/>
              <a:t>учень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 </a:t>
            </a:r>
            <a:r>
              <a:rPr lang="ru-RU" dirty="0" err="1"/>
              <a:t>вправу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комбінацію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учням</a:t>
            </a:r>
            <a:r>
              <a:rPr lang="ru-RU" dirty="0"/>
              <a:t> </a:t>
            </a:r>
            <a:r>
              <a:rPr lang="ru-RU" dirty="0" err="1"/>
              <a:t>завершити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42918"/>
            <a:ext cx="5586394" cy="632666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Колове тренування </a:t>
            </a:r>
            <a:endParaRPr lang="ru-RU" sz="4000" dirty="0"/>
          </a:p>
        </p:txBody>
      </p:sp>
      <p:pic>
        <p:nvPicPr>
          <p:cNvPr id="15362" name="Picture 2" descr="http://psychologis.com.ua/8Krugovaya_trenirov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5981700" cy="40386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5" y="5929330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Передбачає виконання різноманітних вправ учнями по колу за обмежений час.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428604"/>
            <a:ext cx="4757742" cy="704104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Ігрова діяльність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5000660" cy="364333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на уроках </a:t>
            </a:r>
            <a:r>
              <a:rPr lang="ru-RU" dirty="0" err="1" smtClean="0"/>
              <a:t>фізичної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:</a:t>
            </a:r>
          </a:p>
          <a:p>
            <a:pPr lvl="0"/>
            <a:r>
              <a:rPr lang="ru-RU" dirty="0" err="1" smtClean="0"/>
              <a:t>ігри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предметами;</a:t>
            </a:r>
          </a:p>
          <a:p>
            <a:pPr lvl="0"/>
            <a:r>
              <a:rPr lang="ru-RU" dirty="0" err="1" smtClean="0"/>
              <a:t>ігри</a:t>
            </a:r>
            <a:r>
              <a:rPr lang="ru-RU" dirty="0" smtClean="0"/>
              <a:t> за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визначеними</a:t>
            </a:r>
            <a:r>
              <a:rPr lang="ru-RU" dirty="0" smtClean="0"/>
              <a:t> правилами (</a:t>
            </a:r>
            <a:r>
              <a:rPr lang="ru-RU" dirty="0" err="1" smtClean="0"/>
              <a:t>властивий</a:t>
            </a:r>
            <a:r>
              <a:rPr lang="ru-RU" dirty="0" smtClean="0"/>
              <a:t> мотив </a:t>
            </a:r>
            <a:r>
              <a:rPr lang="ru-RU" dirty="0" err="1" smtClean="0"/>
              <a:t>змагання</a:t>
            </a:r>
            <a:r>
              <a:rPr lang="ru-RU" dirty="0" smtClean="0"/>
              <a:t>);</a:t>
            </a:r>
          </a:p>
          <a:p>
            <a:pPr lvl="0"/>
            <a:r>
              <a:rPr lang="ru-RU" dirty="0" err="1" smtClean="0"/>
              <a:t>народні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залучають</a:t>
            </a:r>
            <a:r>
              <a:rPr lang="ru-RU" dirty="0" smtClean="0"/>
              <a:t> </a:t>
            </a:r>
            <a:r>
              <a:rPr lang="ru-RU" dirty="0" err="1" smtClean="0"/>
              <a:t>школярів</a:t>
            </a:r>
            <a:r>
              <a:rPr lang="ru-RU" dirty="0" smtClean="0"/>
              <a:t> до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мудрості</a:t>
            </a:r>
            <a:r>
              <a:rPr lang="ru-RU" dirty="0" smtClean="0"/>
              <a:t>, </a:t>
            </a:r>
            <a:r>
              <a:rPr lang="ru-RU" dirty="0" err="1" smtClean="0"/>
              <a:t>досвіду</a:t>
            </a:r>
            <a:r>
              <a:rPr lang="ru-RU" dirty="0" smtClean="0"/>
              <a:t> </a:t>
            </a:r>
            <a:r>
              <a:rPr lang="ru-RU" dirty="0" err="1" smtClean="0"/>
              <a:t>поколінь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K:\DCIM\Camera\IMG_20161202_11133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357298"/>
            <a:ext cx="3464886" cy="233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2" name="Picture 2" descr="L:\DCIM\191___01\IMG_1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714752"/>
            <a:ext cx="2571736" cy="1928802"/>
          </a:xfrm>
          <a:prstGeom prst="rect">
            <a:avLst/>
          </a:prstGeom>
          <a:noFill/>
        </p:spPr>
      </p:pic>
      <p:pic>
        <p:nvPicPr>
          <p:cNvPr id="20484" name="Picture 4" descr="http://img3.proshkolu.ru/content/media/pic/std/2000000/1643000/1642568-db40593981cd4e4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5000636"/>
            <a:ext cx="2285984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5472122" cy="704104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Коригувальні вправи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5357850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err="1" smtClean="0"/>
              <a:t>Загальнорозвивальні</a:t>
            </a:r>
            <a:r>
              <a:rPr lang="ru-RU" dirty="0" smtClean="0"/>
              <a:t> </a:t>
            </a:r>
            <a:r>
              <a:rPr lang="ru-RU" dirty="0" err="1" smtClean="0"/>
              <a:t>вправи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предметами ( </a:t>
            </a:r>
            <a:r>
              <a:rPr lang="ru-RU" dirty="0" err="1" smtClean="0"/>
              <a:t>із</a:t>
            </a:r>
            <a:r>
              <a:rPr lang="ru-RU" dirty="0" smtClean="0"/>
              <a:t> великими та </a:t>
            </a:r>
            <a:r>
              <a:rPr lang="ru-RU" dirty="0" err="1" smtClean="0"/>
              <a:t>малими</a:t>
            </a:r>
            <a:r>
              <a:rPr lang="ru-RU" dirty="0" smtClean="0"/>
              <a:t> </a:t>
            </a:r>
            <a:r>
              <a:rPr lang="ru-RU" dirty="0" err="1" smtClean="0"/>
              <a:t>м`ячами</a:t>
            </a:r>
            <a:r>
              <a:rPr lang="ru-RU" dirty="0" smtClean="0"/>
              <a:t>, обручем, скакалкою, лавою та </a:t>
            </a:r>
            <a:r>
              <a:rPr lang="ru-RU" dirty="0" err="1" smtClean="0"/>
              <a:t>ін</a:t>
            </a:r>
            <a:r>
              <a:rPr lang="ru-RU" dirty="0" smtClean="0"/>
              <a:t>.),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координації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 smtClean="0"/>
              <a:t>, </a:t>
            </a:r>
            <a:r>
              <a:rPr lang="ru-RU" dirty="0" err="1" smtClean="0"/>
              <a:t>рухливості</a:t>
            </a:r>
            <a:r>
              <a:rPr lang="ru-RU" dirty="0" smtClean="0"/>
              <a:t> в </a:t>
            </a:r>
            <a:r>
              <a:rPr lang="ru-RU" dirty="0" err="1" smtClean="0"/>
              <a:t>суглобах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err="1" smtClean="0"/>
              <a:t>Коригувальні</a:t>
            </a:r>
            <a:r>
              <a:rPr lang="ru-RU" dirty="0" smtClean="0"/>
              <a:t> </a:t>
            </a:r>
            <a:r>
              <a:rPr lang="ru-RU" dirty="0" err="1" smtClean="0"/>
              <a:t>акробатичні</a:t>
            </a:r>
            <a:r>
              <a:rPr lang="ru-RU" dirty="0" smtClean="0"/>
              <a:t> </a:t>
            </a:r>
            <a:r>
              <a:rPr lang="ru-RU" dirty="0" err="1" smtClean="0"/>
              <a:t>вправи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, </a:t>
            </a:r>
            <a:r>
              <a:rPr lang="ru-RU" dirty="0" err="1" smtClean="0"/>
              <a:t>швидкості</a:t>
            </a:r>
            <a:r>
              <a:rPr lang="ru-RU" dirty="0" smtClean="0"/>
              <a:t>, </a:t>
            </a:r>
            <a:r>
              <a:rPr lang="ru-RU" dirty="0" err="1" smtClean="0"/>
              <a:t>сміливості,рішучості</a:t>
            </a:r>
            <a:r>
              <a:rPr lang="ru-RU" dirty="0" smtClean="0"/>
              <a:t>, </a:t>
            </a:r>
            <a:r>
              <a:rPr lang="ru-RU" dirty="0" err="1" smtClean="0"/>
              <a:t>орієнтування</a:t>
            </a:r>
            <a:r>
              <a:rPr lang="ru-RU" dirty="0" smtClean="0"/>
              <a:t> в </a:t>
            </a:r>
            <a:r>
              <a:rPr lang="ru-RU" dirty="0" err="1" smtClean="0"/>
              <a:t>просторі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err="1" smtClean="0"/>
              <a:t>Коригувальні</a:t>
            </a:r>
            <a:r>
              <a:rPr lang="ru-RU" dirty="0" smtClean="0"/>
              <a:t> </a:t>
            </a:r>
            <a:r>
              <a:rPr lang="ru-RU" dirty="0" err="1" smtClean="0"/>
              <a:t>бігові</a:t>
            </a:r>
            <a:r>
              <a:rPr lang="ru-RU" dirty="0" smtClean="0"/>
              <a:t> та </a:t>
            </a:r>
            <a:r>
              <a:rPr lang="ru-RU" dirty="0" err="1" smtClean="0"/>
              <a:t>стрибкові</a:t>
            </a:r>
            <a:r>
              <a:rPr lang="ru-RU" dirty="0" smtClean="0"/>
              <a:t> </a:t>
            </a:r>
            <a:r>
              <a:rPr lang="ru-RU" dirty="0" err="1" smtClean="0"/>
              <a:t>вправи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природними</a:t>
            </a:r>
            <a:r>
              <a:rPr lang="ru-RU" dirty="0" smtClean="0"/>
              <a:t> </a:t>
            </a:r>
            <a:r>
              <a:rPr lang="ru-RU" dirty="0" err="1" smtClean="0"/>
              <a:t>рухами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прикладне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K:\DCIM\Camera\IMG_20161202_11153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571612"/>
            <a:ext cx="2681607" cy="20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K:\DCIM\Camera\IMG_20161202_11090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071942"/>
            <a:ext cx="3190878" cy="2392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405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Інноваційні форми і методи роботи на уроках фізичної культури</vt:lpstr>
      <vt:lpstr>Слайд 2</vt:lpstr>
      <vt:lpstr>Інноваційні форми і методи роботи на уроках фізичної культури:</vt:lpstr>
      <vt:lpstr>Індивідуальне навчання</vt:lpstr>
      <vt:lpstr>Робота в парах</vt:lpstr>
      <vt:lpstr>Робота в групах</vt:lpstr>
      <vt:lpstr>Колове тренування </vt:lpstr>
      <vt:lpstr>Ігрова діяльність</vt:lpstr>
      <vt:lpstr>Коригувальні вправи</vt:lpstr>
      <vt:lpstr>Музичний супровід уроків</vt:lpstr>
      <vt:lpstr>Використання ІКТ</vt:lpstr>
      <vt:lpstr>Висновки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Інноваційні форми і методи роботи на уроках фізичної культури</dc:title>
  <dc:creator>jeep</dc:creator>
  <cp:lastModifiedBy>jeep</cp:lastModifiedBy>
  <cp:revision>8</cp:revision>
  <dcterms:created xsi:type="dcterms:W3CDTF">2016-12-11T14:53:02Z</dcterms:created>
  <dcterms:modified xsi:type="dcterms:W3CDTF">2016-12-11T16:26:48Z</dcterms:modified>
</cp:coreProperties>
</file>