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C81416-C969-408B-BC7E-A069FBE9A8F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EF9E35-2BE8-4630-ACBC-309C4AD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9870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Інноваційні технології які використовує в своїй роботі вчитель Савчук А.О.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4000528" cy="64294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картками</a:t>
            </a:r>
            <a:endParaRPr lang="ru-RU" dirty="0"/>
          </a:p>
        </p:txBody>
      </p:sp>
      <p:pic>
        <p:nvPicPr>
          <p:cNvPr id="4" name="Содержимое 3" descr="IMG_20161207_103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229" y="1600201"/>
            <a:ext cx="4714887" cy="2828932"/>
          </a:xfrm>
        </p:spPr>
      </p:pic>
      <p:pic>
        <p:nvPicPr>
          <p:cNvPr id="5" name="Рисунок 4" descr="IMG_20161207_103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643314"/>
            <a:ext cx="5000619" cy="30003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Вивчення скоромовок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bee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bee,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Buzzing round from tree to tree.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bee,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Don’t you dare to buzz near me!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bee,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Buzzing right in front of me,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bee,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 don’t listen well, I see!</a:t>
            </a:r>
          </a:p>
          <a:p>
            <a:endParaRPr lang="ru-RU" dirty="0"/>
          </a:p>
        </p:txBody>
      </p:sp>
      <p:pic>
        <p:nvPicPr>
          <p:cNvPr id="4" name="Рисунок 3" descr="pche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000108"/>
            <a:ext cx="2782824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Numbers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Own, two,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 love you.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Three, four,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Touch the floor.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Five, six,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Mix and mix.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Seven, eight,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It is great.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Nine, ten,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Play again.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72395510_1_644x461_tsiferki-na-dityache-svyato-den-narodzhennya-ivano-frankov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857496"/>
            <a:ext cx="4591062" cy="25843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Англійські ігри</a:t>
            </a:r>
            <a:br>
              <a:rPr lang="uk-UA" dirty="0" smtClean="0"/>
            </a:br>
            <a:r>
              <a:rPr lang="uk-UA" dirty="0" smtClean="0"/>
              <a:t>“</a:t>
            </a:r>
            <a:r>
              <a:rPr lang="en-US" dirty="0" smtClean="0"/>
              <a:t>Bingo</a:t>
            </a:r>
            <a:r>
              <a:rPr lang="uk-UA" dirty="0" smtClean="0"/>
              <a:t>”</a:t>
            </a:r>
            <a:endParaRPr lang="ru-RU" dirty="0"/>
          </a:p>
        </p:txBody>
      </p:sp>
      <p:pic>
        <p:nvPicPr>
          <p:cNvPr id="4" name="Содержимое 3" descr="669918a427a930828595dd7d1accb0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3113891" cy="3113891"/>
          </a:xfrm>
        </p:spPr>
      </p:pic>
      <p:pic>
        <p:nvPicPr>
          <p:cNvPr id="5" name="Рисунок 4" descr="378d922a1df169b531d4f606078566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214554"/>
            <a:ext cx="3536676" cy="42053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1206_090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4286282" cy="2571769"/>
          </a:xfrm>
        </p:spPr>
      </p:pic>
      <p:pic>
        <p:nvPicPr>
          <p:cNvPr id="6" name="Рисунок 5" descr="IMG_20161206_091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143116"/>
            <a:ext cx="3929090" cy="2357454"/>
          </a:xfrm>
          <a:prstGeom prst="rect">
            <a:avLst/>
          </a:prstGeom>
        </p:spPr>
      </p:pic>
      <p:pic>
        <p:nvPicPr>
          <p:cNvPr id="7" name="Рисунок 6" descr="IMG_20161206_0912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643314"/>
            <a:ext cx="4500594" cy="27003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Мультимедійні презентації</a:t>
            </a: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1"/>
            <a:ext cx="5857916" cy="4393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857232"/>
            <a:ext cx="6022891" cy="4500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7858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urlz MT" pitchFamily="82" charset="0"/>
              </a:rPr>
              <a:t>Sport</a:t>
            </a:r>
            <a:r>
              <a:rPr lang="uk-UA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urlz MT" pitchFamily="82" charset="0"/>
              </a:rPr>
              <a:t>in Britain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45719" cy="71438"/>
          </a:xfrm>
        </p:spPr>
        <p:txBody>
          <a:bodyPr>
            <a:normAutofit fontScale="25000" lnSpcReduction="20000"/>
          </a:bodyPr>
          <a:lstStyle/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1206_115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0620" cy="3000372"/>
          </a:xfrm>
        </p:spPr>
      </p:pic>
      <p:pic>
        <p:nvPicPr>
          <p:cNvPr id="5" name="Рисунок 4" descr="IMG_20161206_115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143248"/>
            <a:ext cx="5429288" cy="32575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Проекти</a:t>
            </a:r>
            <a:endParaRPr lang="ru-RU" dirty="0"/>
          </a:p>
        </p:txBody>
      </p:sp>
      <p:pic>
        <p:nvPicPr>
          <p:cNvPr id="4" name="Содержимое 3" descr="IMG_20161208_122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1783085" cy="2971808"/>
          </a:xfrm>
        </p:spPr>
      </p:pic>
      <p:pic>
        <p:nvPicPr>
          <p:cNvPr id="5" name="Рисунок 4" descr="IMG_20161208_122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524515">
            <a:off x="5182579" y="361985"/>
            <a:ext cx="3523506" cy="4282048"/>
          </a:xfrm>
          <a:prstGeom prst="rect">
            <a:avLst/>
          </a:prstGeom>
        </p:spPr>
      </p:pic>
      <p:pic>
        <p:nvPicPr>
          <p:cNvPr id="6" name="Рисунок 5" descr="IMG_20161208_122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877270">
            <a:off x="1010214" y="3599239"/>
            <a:ext cx="2113840" cy="3523066"/>
          </a:xfrm>
          <a:prstGeom prst="rect">
            <a:avLst/>
          </a:prstGeom>
        </p:spPr>
      </p:pic>
      <p:pic>
        <p:nvPicPr>
          <p:cNvPr id="7" name="Рисунок 6" descr="IMG_20161208_1224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4071918"/>
            <a:ext cx="1671649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Перегляд </a:t>
            </a:r>
            <a:r>
              <a:rPr lang="ru-RU" dirty="0" err="1" smtClean="0"/>
              <a:t>мульт</a:t>
            </a:r>
            <a:r>
              <a:rPr lang="uk-UA" dirty="0" smtClean="0"/>
              <a:t>фільмів у початковій школі</a:t>
            </a:r>
            <a:endParaRPr lang="ru-RU" dirty="0"/>
          </a:p>
        </p:txBody>
      </p:sp>
      <p:pic>
        <p:nvPicPr>
          <p:cNvPr id="4" name="Содержимое 3" descr="36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1838325" cy="2076450"/>
          </a:xfrm>
        </p:spPr>
      </p:pic>
      <p:pic>
        <p:nvPicPr>
          <p:cNvPr id="5" name="Рисунок 4" descr="event_1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140502"/>
            <a:ext cx="3127802" cy="2269564"/>
          </a:xfrm>
          <a:prstGeom prst="rect">
            <a:avLst/>
          </a:prstGeom>
        </p:spPr>
      </p:pic>
      <p:pic>
        <p:nvPicPr>
          <p:cNvPr id="6" name="Рисунок 5" descr="Creative-Monkey-Balance-Toy-Math-Match-Game-font-b-Addition-b-font-and-Subtraction-Children-Lear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571612"/>
            <a:ext cx="2786082" cy="2786082"/>
          </a:xfrm>
          <a:prstGeom prst="rect">
            <a:avLst/>
          </a:prstGeom>
        </p:spPr>
      </p:pic>
      <p:pic>
        <p:nvPicPr>
          <p:cNvPr id="7" name="Рисунок 6" descr="masha-i-medved_mashaimedvedsmotret.ru_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357694"/>
            <a:ext cx="3107944" cy="21631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1207_101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357166"/>
            <a:ext cx="3929091" cy="2357454"/>
          </a:xfrm>
        </p:spPr>
      </p:pic>
      <p:pic>
        <p:nvPicPr>
          <p:cNvPr id="5" name="Рисунок 4" descr="IMG_20161207_101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8564" y="3786190"/>
            <a:ext cx="5119683" cy="3071810"/>
          </a:xfrm>
          <a:prstGeom prst="rect">
            <a:avLst/>
          </a:prstGeom>
        </p:spPr>
      </p:pic>
      <p:pic>
        <p:nvPicPr>
          <p:cNvPr id="6" name="Рисунок 5" descr="IMG_20161207_10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571480"/>
            <a:ext cx="4167216" cy="2500330"/>
          </a:xfrm>
          <a:prstGeom prst="rect">
            <a:avLst/>
          </a:prstGeom>
        </p:spPr>
      </p:pic>
      <p:pic>
        <p:nvPicPr>
          <p:cNvPr id="7" name="Рисунок 6" descr="IMG_20161207_101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28934"/>
            <a:ext cx="3857652" cy="231459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44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Інноваційні технології які використовує в своїй роботі вчитель Савчук А.О.</vt:lpstr>
      <vt:lpstr>Англійські ігри “Bingo”</vt:lpstr>
      <vt:lpstr>Слайд 3</vt:lpstr>
      <vt:lpstr>Мультимедійні презентації</vt:lpstr>
      <vt:lpstr>Sport in Britain</vt:lpstr>
      <vt:lpstr>Слайд 6</vt:lpstr>
      <vt:lpstr>Проекти</vt:lpstr>
      <vt:lpstr>Перегляд мультфільмів у початковій школі</vt:lpstr>
      <vt:lpstr>Слайд 9</vt:lpstr>
      <vt:lpstr>Робота з картками</vt:lpstr>
      <vt:lpstr>Вивчення скоромовок 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Інноваційні технології які використовує в своїй роботі вчитель Савчук А.О.</dc:title>
  <dc:creator>Анютка</dc:creator>
  <cp:lastModifiedBy>Анютка</cp:lastModifiedBy>
  <cp:revision>5</cp:revision>
  <dcterms:created xsi:type="dcterms:W3CDTF">2016-12-06T17:18:48Z</dcterms:created>
  <dcterms:modified xsi:type="dcterms:W3CDTF">2016-12-08T14:15:42Z</dcterms:modified>
</cp:coreProperties>
</file>