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68" r:id="rId2"/>
    <p:sldId id="261" r:id="rId3"/>
    <p:sldId id="269" r:id="rId4"/>
    <p:sldId id="264" r:id="rId5"/>
    <p:sldId id="278" r:id="rId6"/>
    <p:sldId id="279" r:id="rId7"/>
    <p:sldId id="276" r:id="rId8"/>
    <p:sldId id="275" r:id="rId9"/>
    <p:sldId id="277" r:id="rId10"/>
    <p:sldId id="259" r:id="rId11"/>
    <p:sldId id="256" r:id="rId12"/>
    <p:sldId id="257" r:id="rId13"/>
    <p:sldId id="258" r:id="rId14"/>
    <p:sldId id="263" r:id="rId15"/>
    <p:sldId id="265" r:id="rId16"/>
    <p:sldId id="266" r:id="rId17"/>
    <p:sldId id="270" r:id="rId18"/>
    <p:sldId id="271" r:id="rId19"/>
    <p:sldId id="280" r:id="rId20"/>
    <p:sldId id="281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93" d="100"/>
          <a:sy n="93" d="100"/>
        </p:scale>
        <p:origin x="-153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A00740-C718-4173-BA64-E5AEBA878F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9BDEC-227F-4EB8-943D-B9BE1C6DDE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11FD8-5EE1-4EBF-8138-955A0B89CD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58BB078-9195-494B-840D-F73C666C4B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41C89-D3AB-4D03-A0D7-DDC5803E2F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D84B2-99FA-4301-864B-B9C343C897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98D11-FDC1-4ACD-871F-D7332F7453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9BF6D-B219-4A30-96AE-F66D83E0E7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5F1B1-C359-40C7-AEAA-208DA3A011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5C2789-308F-4D14-9BE9-51DA5E9F39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D4E7E-4EB4-4A44-B00F-C04AFCE71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4508E7-1F0B-4843-9AB5-F8FD1979D2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</p:bld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/>
            </a:r>
            <a:br>
              <a:rPr lang="uk-UA" smtClean="0"/>
            </a:br>
            <a:endParaRPr lang="ru-RU" dirty="0" smtClean="0"/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357158" y="2071678"/>
            <a:ext cx="8358246" cy="2000264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uk-UA" sz="88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Карпатська Україна 1939 р.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 Василь </a:t>
            </a:r>
            <a:r>
              <a:rPr lang="uk-UA" dirty="0" err="1" smtClean="0">
                <a:solidFill>
                  <a:srgbClr val="FF0000"/>
                </a:solidFill>
              </a:rPr>
              <a:t>Гренджа</a:t>
            </a:r>
            <a:r>
              <a:rPr lang="uk-UA" dirty="0" smtClean="0">
                <a:solidFill>
                  <a:srgbClr val="FF0000"/>
                </a:solidFill>
              </a:rPr>
              <a:t> - Донський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196975"/>
            <a:ext cx="4643438" cy="5661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Народився 23 квітня 1897 року в с. Волове  (нині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Міжгір’я) в селянській родині. В  сім’ї було дев’ять дітей.  Закінчив початкову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церковно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-парафіяльну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школу і вже з 12 років змушений був працювати. Працював помічником учителя-дяка, листоношею. У січні 1935 року став членом проводу українського національного об’єднання  (УНО), який вів боротьбу за Карпатську Україну. На початку 1939 року редагував у Хусті газету «Нова свобода». Коли 15 березня того ж  року угорські окупанти вдерлися до Хуста,  був кинутий до фашистського концтабору с. Крива, а потім –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Варюлопоша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(біля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Ніредьгази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Подіям, 1938-39 років, пов'язаним з розбудовою Карпатської України, він присвятив книгу спогадів «Щастя і горе Карпатської України»</a:t>
            </a:r>
            <a:endParaRPr lang="uk-UA" sz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Помер В.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Гренджа-Донський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25 листопада 1974 р. у Братиславі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pic>
        <p:nvPicPr>
          <p:cNvPr id="10245" name="Picture 7" descr="Грендж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25538"/>
            <a:ext cx="4271963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Юліан </a:t>
            </a:r>
            <a:r>
              <a:rPr lang="uk-UA" dirty="0" err="1" smtClean="0">
                <a:solidFill>
                  <a:srgbClr val="FF0000"/>
                </a:solidFill>
              </a:rPr>
              <a:t>Ревай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098550"/>
            <a:ext cx="4787900" cy="5759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Юліан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РЕВАЙ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1899 року в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Мирча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Великоберезнянського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р-ну. Активно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обстоював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автономії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Закарпаттю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автономному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уряді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Підкарпатської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Бродієм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міністр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транспорту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Коли   за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Віденським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арбітражем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Угорщині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передали   Ужгород,   Мукачево, Берегово та низку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прилеглих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Ревай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принципово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виступав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евакуацію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майна уряду до Хуста. 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1939 р. Ю.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Ревай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прем'єр-міністром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міністром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закордонних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Карпатської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окупації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емігрував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Словаччини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жив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Братиславі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1945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переїхав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1948 р. — до США, де брав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Помер 30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1979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Похований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Нью-Йорку.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8" name="Picture 7" descr="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00213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Дмитро </a:t>
            </a:r>
            <a:r>
              <a:rPr lang="uk-UA" dirty="0" err="1" smtClean="0">
                <a:solidFill>
                  <a:srgbClr val="FF0000"/>
                </a:solidFill>
              </a:rPr>
              <a:t>Климпуш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908050"/>
            <a:ext cx="4572000" cy="5834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Дмитро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КЛИМПУШ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листопада 1897 р. в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Ясіня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Рахівського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району. Вояк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австро-угорської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(1915-1918),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угорської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(1919)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чехословацької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(1920)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армій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став старшиною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офіцером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Учасник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гуцульського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1919 р.. У 1938-1939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командант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Карпатської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1944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заарештований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радянською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військовою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контррозвідкою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СМЕРШ, без суду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перебував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таборах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в’язниці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1947 р., коли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хворобі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звільнений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заарештований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 ж року,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засуджений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Звільнений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1955 р. Помер у 1959 р., посмертно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реабілітований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(2.02.1993 р.).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pic>
        <p:nvPicPr>
          <p:cNvPr id="12293" name="Picture 7" descr="климпу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40322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908051"/>
          </a:xfrm>
        </p:spPr>
        <p:txBody>
          <a:bodyPr/>
          <a:lstStyle/>
          <a:p>
            <a:pPr eaLnBrk="1" hangingPunct="1">
              <a:defRPr/>
            </a:pPr>
            <a:r>
              <a:rPr lang="uk-UA" sz="3800" dirty="0" smtClean="0">
                <a:solidFill>
                  <a:srgbClr val="FF0000"/>
                </a:solidFill>
              </a:rPr>
              <a:t>Федір </a:t>
            </a:r>
            <a:r>
              <a:rPr lang="uk-UA" sz="3800" dirty="0" err="1" smtClean="0">
                <a:solidFill>
                  <a:srgbClr val="FF0000"/>
                </a:solidFill>
              </a:rPr>
              <a:t>Ревай</a:t>
            </a:r>
            <a:endParaRPr lang="ru-RU" sz="3800" dirty="0" smtClean="0">
              <a:solidFill>
                <a:srgbClr val="FF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952500"/>
            <a:ext cx="5219700" cy="590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Федір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РЕВАЙ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1890 р. у 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Мирча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Великоберезнянського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Чехословаччини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вступив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чехословацької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соціал-демократичної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партії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очолив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центральний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12 лютого 1939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депутатом сойму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Карпатської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засіданні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заступником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органу.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угорців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ув'язненні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Тячівській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тюрмі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Крива,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Вар'юлопоші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Ніредьгази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зазнав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нелюдських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знущань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Хусті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політичною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займався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визволення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Закарпаття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1944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заарештований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спецслужбою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Смерш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відправлений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Єнакієва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Донецької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року помер.</a:t>
            </a:r>
          </a:p>
        </p:txBody>
      </p:sp>
      <p:pic>
        <p:nvPicPr>
          <p:cNvPr id="13316" name="Picture 7" descr="рева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908050"/>
            <a:ext cx="36718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Grp="1" noChangeArrowheads="1"/>
          </p:cNvSpPr>
          <p:nvPr>
            <p:ph idx="1"/>
          </p:nvPr>
        </p:nvSpPr>
        <p:spPr>
          <a:xfrm>
            <a:off x="357158" y="1142984"/>
            <a:ext cx="8229600" cy="5434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Карпатська Україна є незалежна держава.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Назва держави є: Карпатська Україна.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Карпатська Україна є республікою з президентом, вибраним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Соймом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Карпатської України , на чолі.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Державна мова Карпатської України є українська мова.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Барва державного прапору Карпатської України є синя і жовта, причому барва синя є горішня, а жовта долішня.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Державним гербом Карпатської України є дотеперішній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Краєвий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герб: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чотири сині та три жовті смуги у лівому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півполі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червоний ведмідь у срібному полі на правій стороні, а також тризуб св. Володимира Великого з хрестом на середньому зубі. Проведення цього місця закону поминається окремому законові.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Державний гімн Карпатської України є: «Ще не вмерла Україна».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Цей закон зобов’язує  зараз од його прийняття.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9080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dirty="0" err="1" smtClean="0">
                <a:solidFill>
                  <a:srgbClr val="FF0000"/>
                </a:solidFill>
              </a:rPr>
              <a:t>Сойм</a:t>
            </a:r>
            <a:r>
              <a:rPr lang="uk-UA" sz="4000" dirty="0" smtClean="0">
                <a:solidFill>
                  <a:srgbClr val="FF0000"/>
                </a:solidFill>
              </a:rPr>
              <a:t>  прийняв   Конституційний Закон</a:t>
            </a:r>
            <a:endParaRPr lang="ru-RU" sz="3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820150" cy="54721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29-30 вересня 1938 року - Мюнхенська змова.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8 жовтня 1938 року - схвалено склад першого    автономного  уряду Підкарпатської Русі на чолі  з прем’єром Андрієм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Бродієм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11 жовтня  1938 року – владою Чехословаччини  затверджено перший уряд  ( кабінет міністрів ) Підкарпатської    Русі.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26 жовтня 1938 року – арешт прем’єра Андрія Бродіна за «державну зраду» і призначення на його посаду Августина Волошина.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2 листопада 1938 року - Віденський арбітраж, за яким значна територія Закарпаття відійшла до Угорщини.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3 листопада 1938 року – початок евакуації та перенесення столиці краю з Ужгорода до Хуста.                                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63613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Основні дати :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286908" cy="6858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9 листопада 1938 року - установчі збори Організації народної оборони  Карпатська Січ у Хусті  (Головний комендант Д.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Климпуш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30 грудня 1938 року-рішення  крайового уряду про  офіційне вживання назви  Карпатська Україна.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12 лютого 1939 року - вибори до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Сойму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Карпатської України.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13-14 березня 1939 року – збройне протистояння карпатських січовиків з чехословацькими військами у Хусті.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14 березня 1939 року – Августин Волошин проголошує  по радіо незалежність Карпатської України.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15 березня 1939 року - проведення шести засідань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Сойм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Карпатської України  в Хусті. Прийняття  законів про незалежність Карпатської України, її символи. Обрання Августина  Волошина  президентом  Карпатської України.                         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18 березня 1939 року – завершення бойових дій в Карпатській Україні.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636838"/>
            <a:ext cx="3552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92150"/>
            <a:ext cx="3598863" cy="3613150"/>
          </a:xfr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15888"/>
            <a:ext cx="300355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933825"/>
            <a:ext cx="380047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148263" y="5373688"/>
            <a:ext cx="3995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/>
              <a:t>Агітація Карпатських січовиків під час виборчої кампанії до Сойму Карпатської України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900113" y="6400800"/>
            <a:ext cx="482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dirty="0" err="1"/>
              <a:t>Група</a:t>
            </a:r>
            <a:r>
              <a:rPr lang="ru-RU" sz="1200" dirty="0"/>
              <a:t> </a:t>
            </a:r>
            <a:r>
              <a:rPr lang="ru-RU" sz="1200" dirty="0" err="1"/>
              <a:t>Карпатських</a:t>
            </a:r>
            <a:r>
              <a:rPr lang="ru-RU" sz="1200" dirty="0"/>
              <a:t> </a:t>
            </a:r>
            <a:r>
              <a:rPr lang="ru-RU" sz="1200" dirty="0" err="1"/>
              <a:t>січових</a:t>
            </a:r>
            <a:r>
              <a:rPr lang="ru-RU" sz="1200" dirty="0"/>
              <a:t> </a:t>
            </a:r>
            <a:r>
              <a:rPr lang="ru-RU" sz="1200" dirty="0" err="1"/>
              <a:t>стрільців</a:t>
            </a:r>
            <a:r>
              <a:rPr lang="ru-RU" sz="1200" dirty="0"/>
              <a:t> на </a:t>
            </a:r>
            <a:r>
              <a:rPr lang="ru-RU" sz="1200" dirty="0" err="1"/>
              <a:t>чолі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командантом</a:t>
            </a:r>
            <a:r>
              <a:rPr lang="ru-RU" sz="1200" dirty="0"/>
              <a:t> </a:t>
            </a:r>
            <a:r>
              <a:rPr lang="ru-RU" sz="1200" dirty="0" err="1"/>
              <a:t>Дмитром</a:t>
            </a:r>
            <a:r>
              <a:rPr lang="ru-RU" sz="1200" dirty="0"/>
              <a:t> </a:t>
            </a:r>
            <a:r>
              <a:rPr lang="ru-RU" sz="1200" dirty="0" err="1"/>
              <a:t>Климпушем</a:t>
            </a:r>
            <a:r>
              <a:rPr lang="ru-RU" sz="1200" dirty="0"/>
              <a:t> (початок 1939 року)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219700" y="2078038"/>
            <a:ext cx="392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Відкриття Сойму Карпатської України (м. Хуст)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0" y="61913"/>
            <a:ext cx="50038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Перша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Карпатської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– м. Ужгород (</a:t>
            </a:r>
            <a:r>
              <a:rPr lang="ru-RU" dirty="0" err="1"/>
              <a:t>Джерело</a:t>
            </a:r>
            <a:r>
              <a:rPr lang="ru-RU" dirty="0"/>
              <a:t> - журнал LIFE)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00438"/>
            <a:ext cx="360045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5888"/>
            <a:ext cx="381635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00034" y="3286124"/>
            <a:ext cx="32576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dirty="0"/>
              <a:t>Фото бою </a:t>
            </a:r>
            <a:r>
              <a:rPr lang="ru-RU" sz="1600" dirty="0" err="1"/>
              <a:t>Карпатських</a:t>
            </a:r>
            <a:r>
              <a:rPr lang="ru-RU" sz="1600" dirty="0"/>
              <a:t> </a:t>
            </a:r>
            <a:r>
              <a:rPr lang="ru-RU" sz="1600" dirty="0" err="1"/>
              <a:t>січовиків</a:t>
            </a:r>
            <a:endParaRPr lang="ru-RU" sz="1600" dirty="0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214942" y="6286520"/>
            <a:ext cx="33162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err="1"/>
              <a:t>Єдиний</a:t>
            </a:r>
            <a:r>
              <a:rPr lang="ru-RU" sz="1600" dirty="0"/>
              <a:t> танк </a:t>
            </a:r>
            <a:r>
              <a:rPr lang="ru-RU" sz="1600" dirty="0" err="1"/>
              <a:t>Карпатської</a:t>
            </a:r>
            <a:r>
              <a:rPr lang="ru-RU" sz="1600" dirty="0"/>
              <a:t> </a:t>
            </a:r>
            <a:r>
              <a:rPr lang="ru-RU" sz="1600" dirty="0" err="1"/>
              <a:t>Січі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 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716463" y="2852738"/>
            <a:ext cx="4916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 err="1"/>
              <a:t>Угорці</a:t>
            </a:r>
            <a:r>
              <a:rPr lang="ru-RU" sz="1600" dirty="0"/>
              <a:t> у </a:t>
            </a:r>
            <a:r>
              <a:rPr lang="ru-RU" sz="1600" dirty="0" err="1"/>
              <a:t>Хусті</a:t>
            </a:r>
            <a:r>
              <a:rPr lang="ru-RU" sz="1600" dirty="0"/>
              <a:t>. На </a:t>
            </a:r>
            <a:r>
              <a:rPr lang="ru-RU" sz="1600" dirty="0" err="1"/>
              <a:t>задньому</a:t>
            </a:r>
            <a:r>
              <a:rPr lang="ru-RU" sz="1600" dirty="0"/>
              <a:t> </a:t>
            </a:r>
            <a:r>
              <a:rPr lang="ru-RU" sz="1600" dirty="0" err="1"/>
              <a:t>плані</a:t>
            </a:r>
            <a:r>
              <a:rPr lang="ru-RU" sz="1600" dirty="0"/>
              <a:t> штаб </a:t>
            </a:r>
            <a:r>
              <a:rPr lang="ru-RU" sz="1600" dirty="0" err="1"/>
              <a:t>Карпатської</a:t>
            </a:r>
            <a:r>
              <a:rPr lang="ru-RU" sz="1600" dirty="0"/>
              <a:t> </a:t>
            </a:r>
            <a:r>
              <a:rPr lang="ru-RU" sz="1600" dirty="0" err="1"/>
              <a:t>Січі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бою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4000528" cy="30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876"/>
            <a:ext cx="3643338" cy="267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28596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/>
              <a:t>Угорці</a:t>
            </a:r>
            <a:r>
              <a:rPr lang="ru-RU" sz="1600" dirty="0" smtClean="0"/>
              <a:t> у </a:t>
            </a:r>
            <a:r>
              <a:rPr lang="ru-RU" sz="1600" dirty="0" err="1" smtClean="0"/>
              <a:t>Хусті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задньому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плані</a:t>
            </a:r>
            <a:r>
              <a:rPr lang="ru-RU" sz="1600" dirty="0" smtClean="0"/>
              <a:t> штаб </a:t>
            </a:r>
            <a:r>
              <a:rPr lang="ru-RU" sz="1600" dirty="0" err="1" smtClean="0"/>
              <a:t>Карпатської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Січі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бою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715304" cy="55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981075"/>
          </a:xfrm>
          <a:prstGeom prst="rect">
            <a:avLst/>
          </a:prstGeo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Пропагандистські плакати Карпатської України</a:t>
            </a:r>
            <a:endParaRPr kumimoji="0" lang="ru-RU" sz="4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196975"/>
            <a:ext cx="7775575" cy="51847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/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 все ж перед  Богом схилю я коліна</a:t>
            </a:r>
          </a:p>
          <a:p>
            <a:pPr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 те, що Вкраїна Карпатська</a:t>
            </a:r>
          </a:p>
          <a:p>
            <a:pPr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Що є на планеті Карпатська Вкраїна,-</a:t>
            </a:r>
          </a:p>
          <a:p>
            <a:pPr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Любім її, браття, вона ще мала.</a:t>
            </a:r>
          </a:p>
          <a:p>
            <a:pPr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Любім не за гроші й за сині волошки,</a:t>
            </a:r>
          </a:p>
          <a:p>
            <a:pPr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 просто за те, що вона у нас є</a:t>
            </a:r>
          </a:p>
          <a:p>
            <a:pPr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  Стоїть наодинці із Богом Волошин,</a:t>
            </a:r>
          </a:p>
          <a:p>
            <a:pPr eaLnBrk="1" hangingPunct="1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І Бог до Вкраїни обличчям встає.</a:t>
            </a:r>
          </a:p>
          <a:p>
            <a:pPr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П.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Скунць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772400" cy="10080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Епіграф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4" y="357166"/>
            <a:ext cx="882092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-428652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На Красному Полі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4214842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http://www.khust-vlada.gov.ua/fa/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23434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92909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http://upload.wikimedia.org/wikipedia/uk/c/cc/%D0%9A%D0%B0%D1%80%D0%BF%D0%B0%D1%82%D1%81%D1%8C%D0%BA%D0%B0_%D0%A3%D0%BA%D1%80%D0%B0%D1%97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500990" cy="567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85786" y="0"/>
            <a:ext cx="7772400" cy="1008062"/>
          </a:xfrm>
          <a:prstGeom prst="rect">
            <a:avLst/>
          </a:prstGeom>
          <a:ln w="6350" cap="rnd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</a:t>
            </a:r>
            <a:r>
              <a:rPr kumimoji="0" lang="uk-UA" sz="42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ериторія</a:t>
            </a:r>
            <a:r>
              <a:rPr kumimoji="0" lang="uk-UA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Карпатської України</a:t>
            </a:r>
            <a:r>
              <a:rPr kumimoji="0" lang="uk-UA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л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480" y="1071546"/>
            <a:ext cx="4824413" cy="5329237"/>
          </a:xfr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Герб Карпатської України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98107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Прапор</a:t>
            </a:r>
            <a:r>
              <a:rPr kumimoji="0" lang="uk-UA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Карпатської України </a:t>
            </a:r>
            <a:endParaRPr kumimoji="0" lang="ru-RU" sz="42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71472" y="928670"/>
            <a:ext cx="8229600" cy="7111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Видатні історичні</a:t>
            </a:r>
            <a:r>
              <a:rPr kumimoji="0" lang="uk-UA" sz="60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           п</a:t>
            </a:r>
            <a:r>
              <a:rPr kumimoji="0" lang="uk-UA" sz="6000" b="0" i="0" u="none" strike="noStrike" kern="1200" cap="none" spc="-100" normalizeH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остаті</a:t>
            </a:r>
            <a:endParaRPr kumimoji="0" lang="uk-UA" sz="6000" b="0" i="0" u="none" strike="noStrike" kern="1200" cap="none" spc="-100" normalizeH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000" spc="-10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Карпатської України</a:t>
            </a:r>
            <a:endParaRPr kumimoji="0" lang="ru-RU" sz="60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1"/>
            <a:ext cx="52864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Августин ВОЛОШИН народився 17 березня 1874 р. 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с.Келечині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Міжгірського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району.  Закінчив Ужгородську гімназію (1892), Богословську академію в Ужгороді  (1896),  фізико-математичний  факультет Вищої  педагогічної  школи  у  Будапешті  (1900). Священик  УГКЦ  (1897),  папський  прелат  (1933). Професор греко-католицької учительської семінарії від 1900,  її  директор  (1917-1938).  Професор  педагогіки,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завідувач кафедри Українського Вільного Університету в  Празі,  його  ректор  (1945).  Визначний  громадсько-політичний  та  культурний  діяч  Закарпаття, письменник,  </a:t>
            </a:r>
            <a:r>
              <a:rPr lang="uk-UA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публіцист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 посол  до  чехословацького парламенту  (1925-1929),  організатор  і  голова Християнської  Народної  Партії  (1925-1938)  та Українського  Національного  Об’єднання  (1938-1939). Державний  секретар  автономного  уряду  Карпатської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України (жовтень  1938),  Прем’єр-міністр  від  27  жовтня  1938  р.,  обраний 15 березня  1939 р.  президентом  Карпатської  України.  Заарештований більшовиками у Празі 15 травня 1945 р., вивезений до Москви. Помер у тюрмі в Москві 19 липня 1945 р. 15 березня 2002 р. А.Волошину посмертно присвоєно звання «Герой України».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-142900"/>
            <a:ext cx="8229600" cy="7111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dirty="0" smtClean="0">
                <a:solidFill>
                  <a:srgbClr val="FF0000"/>
                </a:solidFill>
              </a:rPr>
              <a:t>Августин Волошин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642918"/>
            <a:ext cx="249449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0020006"/>
          <p:cNvPicPr>
            <a:picLocks noChangeAspect="1" noChangeArrowheads="1"/>
          </p:cNvPicPr>
          <p:nvPr/>
        </p:nvPicPr>
        <p:blipFill>
          <a:blip r:embed="rId2" cstate="print"/>
          <a:srcRect l="20833" t="2743" r="33333" b="5986"/>
          <a:stretch>
            <a:fillRect/>
          </a:stretch>
        </p:blipFill>
        <p:spPr bwMode="auto">
          <a:xfrm rot="5400000">
            <a:off x="1772940" y="12986"/>
            <a:ext cx="2000264" cy="554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4" descr="0020005"/>
          <p:cNvPicPr>
            <a:picLocks noChangeAspect="1" noChangeArrowheads="1"/>
          </p:cNvPicPr>
          <p:nvPr/>
        </p:nvPicPr>
        <p:blipFill>
          <a:blip r:embed="rId3" cstate="print"/>
          <a:srcRect l="20619" t="9285" r="10652" b="11789"/>
          <a:stretch>
            <a:fillRect/>
          </a:stretch>
        </p:blipFill>
        <p:spPr bwMode="auto">
          <a:xfrm>
            <a:off x="5214942" y="142852"/>
            <a:ext cx="3714776" cy="631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5472122" cy="4530725"/>
          </a:xfrm>
        </p:spPr>
        <p:txBody>
          <a:bodyPr>
            <a:noAutofit/>
          </a:bodyPr>
          <a:lstStyle/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Бродій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Андрій вчитель, журналіст та політичний діяч русинської та угорської політичних орієнтацій на Підкарпатській Русі.. Після розпаду Австро-Угорщини, А.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Бродій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як угорський патріот сприяв утвердженню ідеї автономії Підкарпатської Русі в межах Угорщини.. А.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Бродій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був також членом президії Товариства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. А. Духновича, редактором кількох періодичних видань, серед яких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угорськомовний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сатиричний журнал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(1920),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щоденної політичної газети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(1920-1924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Влітку 1938 р. А. Броді стає лідером автономістських сил на Підкарпатській Русі та представником об’єднаної Центральної руської ради. Після Мюнхенської змови (11.10.1938) призначений прем’єр-міністром першого уряду Підкарпатської Русі, але по кількох тижнях був арештований чехословацьким урядом..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Бродій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продовжує пропагувати ідею автономії на сторінках газет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“Русская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правда”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(1939-40) та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Русское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слово (1940-44). Розуміючи політичну декоративність своєї функції в урядовій структурі Угорщині,  Після вступу радянської армії до Угорщини А.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Бродія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було заарештовано у 1945 р.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-2143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err="1" smtClean="0">
                <a:solidFill>
                  <a:srgbClr val="FF0000"/>
                </a:solidFill>
              </a:rPr>
              <a:t>Бродій</a:t>
            </a:r>
            <a:r>
              <a:rPr lang="uk-UA" dirty="0" smtClean="0">
                <a:solidFill>
                  <a:srgbClr val="FF0000"/>
                </a:solidFill>
              </a:rPr>
              <a:t> Андрій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608" y="857233"/>
            <a:ext cx="31721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1402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 </vt:lpstr>
      <vt:lpstr>Епіграф</vt:lpstr>
      <vt:lpstr>Слайд 3</vt:lpstr>
      <vt:lpstr>Герб Карпатської України </vt:lpstr>
      <vt:lpstr>Слайд 5</vt:lpstr>
      <vt:lpstr>Слайд 6</vt:lpstr>
      <vt:lpstr>Августин Волошин</vt:lpstr>
      <vt:lpstr>Слайд 8</vt:lpstr>
      <vt:lpstr>Бродій Андрій</vt:lpstr>
      <vt:lpstr> Василь Гренджа - Донський</vt:lpstr>
      <vt:lpstr>Юліан Ревай</vt:lpstr>
      <vt:lpstr>Дмитро Климпуш</vt:lpstr>
      <vt:lpstr>Федір Ревай</vt:lpstr>
      <vt:lpstr>Сойм  прийняв   Конституційний Закон</vt:lpstr>
      <vt:lpstr>Основні дати :</vt:lpstr>
      <vt:lpstr>Слайд 16</vt:lpstr>
      <vt:lpstr>Слайд 17</vt:lpstr>
      <vt:lpstr>Слайд 18</vt:lpstr>
      <vt:lpstr>Слайд 19</vt:lpstr>
      <vt:lpstr>Слайд 20</vt:lpstr>
      <vt:lpstr>На Красному Полі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Юліан Ревай</dc:title>
  <dc:creator>ORSANA</dc:creator>
  <cp:lastModifiedBy>Едос</cp:lastModifiedBy>
  <cp:revision>33</cp:revision>
  <dcterms:created xsi:type="dcterms:W3CDTF">2011-03-17T16:57:05Z</dcterms:created>
  <dcterms:modified xsi:type="dcterms:W3CDTF">2013-09-19T16:35:41Z</dcterms:modified>
</cp:coreProperties>
</file>