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5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8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10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5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358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74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89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4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8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5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6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0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1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0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7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66286-12A8-4AB6-ABE0-78DC11B1EB2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2C9749-5DAF-40EE-AE43-3764DC64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7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Декоративне панно </a:t>
            </a:r>
            <a:r>
              <a:rPr lang="en-US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“Планета Земля”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Олексик </a:t>
            </a:r>
            <a:r>
              <a:rPr lang="uk-UA" smtClean="0"/>
              <a:t>Марина Іванівна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34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350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err="1">
                <a:latin typeface="Times New Roman" pitchFamily="18" charset="0"/>
                <a:cs typeface="Times New Roman" pitchFamily="18" charset="0"/>
              </a:rPr>
              <a:t>Декоративно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-ужиткове мистецтво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— </a:t>
            </a:r>
            <a:br>
              <a:rPr lang="uk-UA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це вид мистецтва, суть якого полягає у виготовленні предметів, що мають художні якості й призначені для задоволення практичних потреб, наприклад, посуд, меблі, тканина, а також для прикрашання житла, парків, архітектурних споруд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026" y="2889462"/>
            <a:ext cx="2412591" cy="3752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673" y="3158836"/>
            <a:ext cx="5015345" cy="34835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0631" y="2778631"/>
            <a:ext cx="2570738" cy="40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Орнамент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— це візерунок побудований на ритмічному чергуванні й поєднанні геометричних елементів або стилізованих тваринних чи рослинних мотивів.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Він застосовується  розмальовуванні стін будинків, прикрашанні ваз, глечиків, посуду, рушників, килимів, меблів, в оформленні одягу.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Види орнаментів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поділяють за змістом і формою</a:t>
            </a:r>
            <a:r>
              <a:rPr lang="uk-UA" sz="3600" dirty="0" smtClean="0">
                <a:solidFill>
                  <a:schemeClr val="tx1"/>
                </a:solidFill>
              </a:rPr>
              <a:t/>
            </a:r>
            <a:br>
              <a:rPr lang="uk-UA" sz="3600" dirty="0" smtClean="0">
                <a:solidFill>
                  <a:schemeClr val="tx1"/>
                </a:solidFill>
              </a:rPr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06" y="1690688"/>
            <a:ext cx="4245664" cy="4959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89693" y="3021541"/>
            <a:ext cx="4959928" cy="22982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27" y="2964873"/>
            <a:ext cx="3607831" cy="29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Панно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декоративний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живописний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оздоблення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стелі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9" descr="C:\Documents and Settings\Admin\Рабочий стол\Шаблони презентацій\5e228636--kartiny-panno-kartina-batik-tsvetuschaya-n4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37" y="2173096"/>
            <a:ext cx="4054925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C:\Documents and Settings\Admin\Рабочий стол\Шаблони презентацій\114868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272" y="1979511"/>
            <a:ext cx="4000528" cy="4738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25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b="1" dirty="0" smtClean="0"/>
              <a:t>Існує безліч видів декоративного панно - це різьблені дерев'яні панно, панно з синтетичних матеріалів оброблених різними техніками, зі шкіри, тканини, в'язані панно, розписані по склу та ін.. Вони можуть бути як вбудовані в інтер'єр, так і мати вигляд окремої картини. </a:t>
            </a:r>
            <a:r>
              <a:rPr lang="uk-UA" sz="1600" b="1" dirty="0" smtClean="0"/>
              <a:t/>
            </a:r>
            <a:br>
              <a:rPr lang="uk-UA" sz="1600" b="1" dirty="0" smtClean="0"/>
            </a:br>
            <a:endParaRPr lang="ru-RU" sz="1600" dirty="0"/>
          </a:p>
        </p:txBody>
      </p:sp>
      <p:pic>
        <p:nvPicPr>
          <p:cNvPr id="4" name="Рисунок 7179" descr="Описание: http://cs2.livemaster.ru/foto/large/e/5/5/14497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002" y="1764010"/>
            <a:ext cx="5039833" cy="5204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7176" descr="Описание: http://artmasterskaja.ru/wp-content/uploads/2012/01/img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378" y="1764010"/>
            <a:ext cx="4643470" cy="506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15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604" y="704088"/>
            <a:ext cx="550072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5967" y="1847088"/>
            <a:ext cx="2095500" cy="1466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45" y="4477841"/>
            <a:ext cx="3324331" cy="2195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563" y="902898"/>
            <a:ext cx="3126979" cy="3063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0075" y="192437"/>
            <a:ext cx="2270342" cy="3207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5657" y="3622003"/>
            <a:ext cx="2896020" cy="3041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1225" y="4257785"/>
            <a:ext cx="1809750" cy="2533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568" y="192437"/>
            <a:ext cx="757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Декоративні панно, які показують красу нашої природи</a:t>
            </a:r>
          </a:p>
        </p:txBody>
      </p:sp>
    </p:spTree>
    <p:extLst>
      <p:ext uri="{BB962C8B-B14F-4D97-AF65-F5344CB8AC3E}">
        <p14:creationId xmlns:p14="http://schemas.microsoft.com/office/powerpoint/2010/main" val="44199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60" y="704088"/>
            <a:ext cx="41434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745490"/>
            <a:ext cx="3726908" cy="4971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961" y="429452"/>
            <a:ext cx="3724275" cy="3152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308" y="3723410"/>
            <a:ext cx="4108928" cy="2993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9741" y="20115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Декоративне панно, в яких показані різні стихії: вода, небо, земля.</a:t>
            </a:r>
          </a:p>
        </p:txBody>
      </p:sp>
    </p:spTree>
    <p:extLst>
      <p:ext uri="{BB962C8B-B14F-4D97-AF65-F5344CB8AC3E}">
        <p14:creationId xmlns:p14="http://schemas.microsoft.com/office/powerpoint/2010/main" val="12958119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100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Monotype Corsiva</vt:lpstr>
      <vt:lpstr>Times New Roman</vt:lpstr>
      <vt:lpstr>Trebuchet MS</vt:lpstr>
      <vt:lpstr>Wingdings 3</vt:lpstr>
      <vt:lpstr>Аспект</vt:lpstr>
      <vt:lpstr>Декоративне панно  “Планета Земля”</vt:lpstr>
      <vt:lpstr>Декоративно-ужиткове мистецтво —  це вид мистецтва, суть якого полягає у виготовленні предметів, що мають художні якості й призначені для задоволення практичних потреб, наприклад, посуд, меблі, тканина, а також для прикрашання житла, парків, архітектурних споруд</vt:lpstr>
      <vt:lpstr>Орнамент — це візерунок побудований на ритмічному чергуванні й поєднанні геометричних елементів або стилізованих тваринних чи рослинних мотивів. Він застосовується  розмальовуванні стін будинків, прикрашанні ваз, глечиків, посуду, рушників, килимів, меблів, в оформленні одягу. Види орнаментів поділяють за змістом і формою </vt:lpstr>
      <vt:lpstr>Панно — декоративний або живописний  твір, призначений для оздоблення  стіни чи стелі. </vt:lpstr>
      <vt:lpstr>Існує безліч видів декоративного панно - це різьблені дерев'яні панно, панно з синтетичних матеріалів оброблених різними техніками, зі шкіри, тканини, в'язані панно, розписані по склу та ін.. Вони можуть бути як вбудовані в інтер'єр, так і мати вигляд окремої картини.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Декоративне панно  “Планета Земля”</dc:title>
  <dc:creator>Asus</dc:creator>
  <cp:lastModifiedBy>Asus</cp:lastModifiedBy>
  <cp:revision>6</cp:revision>
  <dcterms:created xsi:type="dcterms:W3CDTF">2020-05-13T12:10:58Z</dcterms:created>
  <dcterms:modified xsi:type="dcterms:W3CDTF">2020-05-13T12:32:04Z</dcterms:modified>
</cp:coreProperties>
</file>