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31436-2168-4413-90FB-14AD86A739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7E237F-D604-4AE6-97CF-CB0104AF8A8A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6D72A8B0-2160-4201-BC5F-78B8F6735102}" type="parTrans" cxnId="{BD0E7D1C-22AA-4E8F-AB7A-3E0937B2240A}">
      <dgm:prSet/>
      <dgm:spPr/>
      <dgm:t>
        <a:bodyPr/>
        <a:lstStyle/>
        <a:p>
          <a:endParaRPr lang="ru-RU"/>
        </a:p>
      </dgm:t>
    </dgm:pt>
    <dgm:pt modelId="{B1720D39-6A7F-4C28-977B-66182A67FD4E}" type="sibTrans" cxnId="{BD0E7D1C-22AA-4E8F-AB7A-3E0937B2240A}">
      <dgm:prSet/>
      <dgm:spPr/>
      <dgm:t>
        <a:bodyPr/>
        <a:lstStyle/>
        <a:p>
          <a:endParaRPr lang="ru-RU"/>
        </a:p>
      </dgm:t>
    </dgm:pt>
    <dgm:pt modelId="{32EE44E0-E26F-4994-A58B-59355B1B26E0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/>
            <a:t>Що таке </a:t>
          </a:r>
          <a:r>
            <a:rPr lang="en-US" dirty="0" smtClean="0"/>
            <a:t>Scratch</a:t>
          </a:r>
          <a:endParaRPr lang="ru-RU" dirty="0"/>
        </a:p>
      </dgm:t>
    </dgm:pt>
    <dgm:pt modelId="{17C2F15E-0804-4D2E-96CA-6C7BA5A91E4C}" type="parTrans" cxnId="{3920AB52-06A2-4B41-856F-F979B7723A04}">
      <dgm:prSet/>
      <dgm:spPr/>
      <dgm:t>
        <a:bodyPr/>
        <a:lstStyle/>
        <a:p>
          <a:endParaRPr lang="ru-RU"/>
        </a:p>
      </dgm:t>
    </dgm:pt>
    <dgm:pt modelId="{7F154B7A-2E43-4C51-9904-B5C6C7FE8575}" type="sibTrans" cxnId="{3920AB52-06A2-4B41-856F-F979B7723A04}">
      <dgm:prSet/>
      <dgm:spPr/>
      <dgm:t>
        <a:bodyPr/>
        <a:lstStyle/>
        <a:p>
          <a:endParaRPr lang="ru-RU"/>
        </a:p>
      </dgm:t>
    </dgm:pt>
    <dgm:pt modelId="{011CA776-7FD5-429B-A677-151C9F1F4962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FEC9A754-940D-4400-A375-00816840564F}" type="parTrans" cxnId="{66CC9D35-24D3-479B-84B5-A9311B4D3506}">
      <dgm:prSet/>
      <dgm:spPr/>
      <dgm:t>
        <a:bodyPr/>
        <a:lstStyle/>
        <a:p>
          <a:endParaRPr lang="ru-RU"/>
        </a:p>
      </dgm:t>
    </dgm:pt>
    <dgm:pt modelId="{05FFC1C1-1F80-4DCF-A809-3AD24B0B0B1B}" type="sibTrans" cxnId="{66CC9D35-24D3-479B-84B5-A9311B4D3506}">
      <dgm:prSet/>
      <dgm:spPr/>
      <dgm:t>
        <a:bodyPr/>
        <a:lstStyle/>
        <a:p>
          <a:endParaRPr lang="ru-RU"/>
        </a:p>
      </dgm:t>
    </dgm:pt>
    <dgm:pt modelId="{F7D0EE04-E5A7-45FD-8271-0CBD20A0655C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/>
            <a:t>Хто такі виконавці та їх образи</a:t>
          </a:r>
          <a:endParaRPr lang="ru-RU" dirty="0"/>
        </a:p>
      </dgm:t>
    </dgm:pt>
    <dgm:pt modelId="{17EF6FF5-8803-4507-91C5-17830301C351}" type="parTrans" cxnId="{9A7B37C7-24C1-4AE2-8EA5-20474901EF0C}">
      <dgm:prSet/>
      <dgm:spPr/>
      <dgm:t>
        <a:bodyPr/>
        <a:lstStyle/>
        <a:p>
          <a:endParaRPr lang="ru-RU"/>
        </a:p>
      </dgm:t>
    </dgm:pt>
    <dgm:pt modelId="{7131D16E-CF43-4631-9D50-E6C9D0D165D1}" type="sibTrans" cxnId="{9A7B37C7-24C1-4AE2-8EA5-20474901EF0C}">
      <dgm:prSet/>
      <dgm:spPr/>
      <dgm:t>
        <a:bodyPr/>
        <a:lstStyle/>
        <a:p>
          <a:endParaRPr lang="ru-RU"/>
        </a:p>
      </dgm:t>
    </dgm:pt>
    <dgm:pt modelId="{E42CCEAB-0C41-4C6F-8512-2EF1317107D9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922CAFFF-5141-4D1C-B1F4-14710B7AD42E}" type="parTrans" cxnId="{F44EE9F4-D8C1-4129-95AA-A1903DDD9E10}">
      <dgm:prSet/>
      <dgm:spPr/>
      <dgm:t>
        <a:bodyPr/>
        <a:lstStyle/>
        <a:p>
          <a:endParaRPr lang="ru-RU"/>
        </a:p>
      </dgm:t>
    </dgm:pt>
    <dgm:pt modelId="{BDF9AE2F-371E-4831-A0E6-79877DACFF11}" type="sibTrans" cxnId="{F44EE9F4-D8C1-4129-95AA-A1903DDD9E10}">
      <dgm:prSet/>
      <dgm:spPr/>
      <dgm:t>
        <a:bodyPr/>
        <a:lstStyle/>
        <a:p>
          <a:endParaRPr lang="ru-RU"/>
        </a:p>
      </dgm:t>
    </dgm:pt>
    <dgm:pt modelId="{B3006684-04ED-462B-953A-008A3ED0AAE6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/>
            <a:t>Як виглядає головне вікно </a:t>
          </a:r>
          <a:r>
            <a:rPr lang="en-US" dirty="0" smtClean="0"/>
            <a:t>Scratch</a:t>
          </a:r>
          <a:endParaRPr lang="ru-RU" dirty="0"/>
        </a:p>
      </dgm:t>
    </dgm:pt>
    <dgm:pt modelId="{1CB2A708-0645-49FC-945D-5E41B34FAE4F}" type="parTrans" cxnId="{2BFDDAD7-EB7A-4B1D-8EFD-AF213644FAE6}">
      <dgm:prSet/>
      <dgm:spPr/>
      <dgm:t>
        <a:bodyPr/>
        <a:lstStyle/>
        <a:p>
          <a:endParaRPr lang="ru-RU"/>
        </a:p>
      </dgm:t>
    </dgm:pt>
    <dgm:pt modelId="{39CF0221-ECC0-4C08-9B5A-0A5EF577B50B}" type="sibTrans" cxnId="{2BFDDAD7-EB7A-4B1D-8EFD-AF213644FAE6}">
      <dgm:prSet/>
      <dgm:spPr/>
      <dgm:t>
        <a:bodyPr/>
        <a:lstStyle/>
        <a:p>
          <a:endParaRPr lang="ru-RU"/>
        </a:p>
      </dgm:t>
    </dgm:pt>
    <dgm:pt modelId="{B9F5678B-F3E5-452E-BA0C-91004E037335}">
      <dgm:prSet/>
      <dgm:spPr>
        <a:solidFill>
          <a:srgbClr val="00B050"/>
        </a:solidFill>
      </dgm:spPr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3F006C6F-00A6-4F06-A6AF-B08C61A9A864}" type="parTrans" cxnId="{00DACFEA-C6EE-41A0-9113-09A4479F5E3D}">
      <dgm:prSet/>
      <dgm:spPr/>
      <dgm:t>
        <a:bodyPr/>
        <a:lstStyle/>
        <a:p>
          <a:endParaRPr lang="ru-RU"/>
        </a:p>
      </dgm:t>
    </dgm:pt>
    <dgm:pt modelId="{0CA9B995-7974-4B57-8F6F-76A9D272734D}" type="sibTrans" cxnId="{00DACFEA-C6EE-41A0-9113-09A4479F5E3D}">
      <dgm:prSet/>
      <dgm:spPr/>
      <dgm:t>
        <a:bodyPr/>
        <a:lstStyle/>
        <a:p>
          <a:endParaRPr lang="ru-RU"/>
        </a:p>
      </dgm:t>
    </dgm:pt>
    <dgm:pt modelId="{0E1DBA20-F40F-4D14-8F4C-E9BC1CCAEA3D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/>
            <a:t>Які існують види алгоритмів</a:t>
          </a:r>
          <a:endParaRPr lang="ru-RU" dirty="0"/>
        </a:p>
      </dgm:t>
    </dgm:pt>
    <dgm:pt modelId="{A5856C23-63DA-40D3-AD38-6E3503D9626F}" type="parTrans" cxnId="{2830F3BC-4FE1-431A-9DEB-CB39ECD9CAA7}">
      <dgm:prSet/>
      <dgm:spPr/>
      <dgm:t>
        <a:bodyPr/>
        <a:lstStyle/>
        <a:p>
          <a:endParaRPr lang="ru-RU"/>
        </a:p>
      </dgm:t>
    </dgm:pt>
    <dgm:pt modelId="{AB51AD4D-FE89-4BF0-8424-8FC13C4E4F9D}" type="sibTrans" cxnId="{2830F3BC-4FE1-431A-9DEB-CB39ECD9CAA7}">
      <dgm:prSet/>
      <dgm:spPr/>
      <dgm:t>
        <a:bodyPr/>
        <a:lstStyle/>
        <a:p>
          <a:endParaRPr lang="ru-RU"/>
        </a:p>
      </dgm:t>
    </dgm:pt>
    <dgm:pt modelId="{66ED8945-048E-40D9-82DC-BF948F0A09C5}">
      <dgm:prSet/>
      <dgm:spPr>
        <a:solidFill>
          <a:srgbClr val="00B050"/>
        </a:solidFill>
      </dgm:spPr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A49A0F1A-AB01-4351-9B06-10D6757E93B4}" type="parTrans" cxnId="{BAB15E22-E524-4765-816C-4A219FFAD381}">
      <dgm:prSet/>
      <dgm:spPr/>
    </dgm:pt>
    <dgm:pt modelId="{96EB7089-7835-4609-AB6E-8542A066018B}" type="sibTrans" cxnId="{BAB15E22-E524-4765-816C-4A219FFAD381}">
      <dgm:prSet/>
      <dgm:spPr/>
    </dgm:pt>
    <dgm:pt modelId="{3C073044-5D87-4BE7-8F6D-33498633B413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/>
            <a:t>Які бувають категорії команд</a:t>
          </a:r>
          <a:endParaRPr lang="ru-RU" dirty="0"/>
        </a:p>
      </dgm:t>
    </dgm:pt>
    <dgm:pt modelId="{5EEBEB57-E416-48D6-845C-DB3701062595}" type="parTrans" cxnId="{0B88985F-FA13-41F6-BD32-EEBDC576AD19}">
      <dgm:prSet/>
      <dgm:spPr/>
    </dgm:pt>
    <dgm:pt modelId="{FD784DF3-A420-4CBE-AE23-FD9A83146D60}" type="sibTrans" cxnId="{0B88985F-FA13-41F6-BD32-EEBDC576AD19}">
      <dgm:prSet/>
      <dgm:spPr/>
    </dgm:pt>
    <dgm:pt modelId="{E8F0225B-EEDA-4759-925B-99BC7BD02098}" type="pres">
      <dgm:prSet presAssocID="{99431436-2168-4413-90FB-14AD86A739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A25D84-E70B-493C-A8C4-F354910916AF}" type="pres">
      <dgm:prSet presAssocID="{BA7E237F-D604-4AE6-97CF-CB0104AF8A8A}" presName="composite" presStyleCnt="0"/>
      <dgm:spPr/>
    </dgm:pt>
    <dgm:pt modelId="{331BDA30-064A-431F-90B9-6538A3D2E13C}" type="pres">
      <dgm:prSet presAssocID="{BA7E237F-D604-4AE6-97CF-CB0104AF8A8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2A8C5-0A8C-441A-A46D-561BEC15CE26}" type="pres">
      <dgm:prSet presAssocID="{BA7E237F-D604-4AE6-97CF-CB0104AF8A8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C173C-43EF-4687-A0E0-D866A4B5E3A2}" type="pres">
      <dgm:prSet presAssocID="{B1720D39-6A7F-4C28-977B-66182A67FD4E}" presName="sp" presStyleCnt="0"/>
      <dgm:spPr/>
    </dgm:pt>
    <dgm:pt modelId="{A97DDB44-9DB1-4ED2-B95E-BC80037982A0}" type="pres">
      <dgm:prSet presAssocID="{E42CCEAB-0C41-4C6F-8512-2EF1317107D9}" presName="composite" presStyleCnt="0"/>
      <dgm:spPr/>
    </dgm:pt>
    <dgm:pt modelId="{2DE9EE24-8019-4AAE-8255-FEB4FDF14708}" type="pres">
      <dgm:prSet presAssocID="{E42CCEAB-0C41-4C6F-8512-2EF1317107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10D2D-278A-473A-8433-B1A72C95E81C}" type="pres">
      <dgm:prSet presAssocID="{E42CCEAB-0C41-4C6F-8512-2EF1317107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17B7F-ED48-4F28-9459-882BCEF743E3}" type="pres">
      <dgm:prSet presAssocID="{BDF9AE2F-371E-4831-A0E6-79877DACFF11}" presName="sp" presStyleCnt="0"/>
      <dgm:spPr/>
    </dgm:pt>
    <dgm:pt modelId="{02F4B56C-9E09-4E93-91DA-0653A54F5DA6}" type="pres">
      <dgm:prSet presAssocID="{011CA776-7FD5-429B-A677-151C9F1F4962}" presName="composite" presStyleCnt="0"/>
      <dgm:spPr/>
    </dgm:pt>
    <dgm:pt modelId="{F11613D3-A063-4F2A-844E-040CD6046189}" type="pres">
      <dgm:prSet presAssocID="{011CA776-7FD5-429B-A677-151C9F1F496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3535A-3561-430C-A8E7-DBCF9AA04E63}" type="pres">
      <dgm:prSet presAssocID="{011CA776-7FD5-429B-A677-151C9F1F496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DDDA6-B121-4058-BCC8-9084380EF017}" type="pres">
      <dgm:prSet presAssocID="{05FFC1C1-1F80-4DCF-A809-3AD24B0B0B1B}" presName="sp" presStyleCnt="0"/>
      <dgm:spPr/>
    </dgm:pt>
    <dgm:pt modelId="{796A7702-D8FE-46C6-A1C9-11E1E8D8B601}" type="pres">
      <dgm:prSet presAssocID="{66ED8945-048E-40D9-82DC-BF948F0A09C5}" presName="composite" presStyleCnt="0"/>
      <dgm:spPr/>
    </dgm:pt>
    <dgm:pt modelId="{925C50D0-3434-48C5-9B89-B42469C4D511}" type="pres">
      <dgm:prSet presAssocID="{66ED8945-048E-40D9-82DC-BF948F0A09C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5A574-75FA-401E-80AD-A4B288931A5F}" type="pres">
      <dgm:prSet presAssocID="{66ED8945-048E-40D9-82DC-BF948F0A09C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69446-DAAC-4FF8-A54B-30D1565BB742}" type="pres">
      <dgm:prSet presAssocID="{96EB7089-7835-4609-AB6E-8542A066018B}" presName="sp" presStyleCnt="0"/>
      <dgm:spPr/>
    </dgm:pt>
    <dgm:pt modelId="{AD50832A-98FE-4E09-9043-8287B6C23751}" type="pres">
      <dgm:prSet presAssocID="{B9F5678B-F3E5-452E-BA0C-91004E037335}" presName="composite" presStyleCnt="0"/>
      <dgm:spPr/>
    </dgm:pt>
    <dgm:pt modelId="{E8E725D6-3A82-4B9B-B662-34CE2E8477F0}" type="pres">
      <dgm:prSet presAssocID="{B9F5678B-F3E5-452E-BA0C-91004E03733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AE355-8F52-407F-A72D-4E6A79E98E66}" type="pres">
      <dgm:prSet presAssocID="{B9F5678B-F3E5-452E-BA0C-91004E03733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AE4F43-0BF9-4F9B-98DC-14D6734693E0}" type="presOf" srcId="{3C073044-5D87-4BE7-8F6D-33498633B413}" destId="{FED5A574-75FA-401E-80AD-A4B288931A5F}" srcOrd="0" destOrd="0" presId="urn:microsoft.com/office/officeart/2005/8/layout/chevron2"/>
    <dgm:cxn modelId="{00DACFEA-C6EE-41A0-9113-09A4479F5E3D}" srcId="{99431436-2168-4413-90FB-14AD86A739D5}" destId="{B9F5678B-F3E5-452E-BA0C-91004E037335}" srcOrd="4" destOrd="0" parTransId="{3F006C6F-00A6-4F06-A6AF-B08C61A9A864}" sibTransId="{0CA9B995-7974-4B57-8F6F-76A9D272734D}"/>
    <dgm:cxn modelId="{2830F3BC-4FE1-431A-9DEB-CB39ECD9CAA7}" srcId="{B9F5678B-F3E5-452E-BA0C-91004E037335}" destId="{0E1DBA20-F40F-4D14-8F4C-E9BC1CCAEA3D}" srcOrd="0" destOrd="0" parTransId="{A5856C23-63DA-40D3-AD38-6E3503D9626F}" sibTransId="{AB51AD4D-FE89-4BF0-8424-8FC13C4E4F9D}"/>
    <dgm:cxn modelId="{F42A1FB2-1B0F-47B0-BA45-1C0B40CC0303}" type="presOf" srcId="{F7D0EE04-E5A7-45FD-8271-0CBD20A0655C}" destId="{C403535A-3561-430C-A8E7-DBCF9AA04E63}" srcOrd="0" destOrd="0" presId="urn:microsoft.com/office/officeart/2005/8/layout/chevron2"/>
    <dgm:cxn modelId="{BAB15E22-E524-4765-816C-4A219FFAD381}" srcId="{99431436-2168-4413-90FB-14AD86A739D5}" destId="{66ED8945-048E-40D9-82DC-BF948F0A09C5}" srcOrd="3" destOrd="0" parTransId="{A49A0F1A-AB01-4351-9B06-10D6757E93B4}" sibTransId="{96EB7089-7835-4609-AB6E-8542A066018B}"/>
    <dgm:cxn modelId="{54F53FDA-DBC6-49EA-8D41-3FB6AA82DD35}" type="presOf" srcId="{BA7E237F-D604-4AE6-97CF-CB0104AF8A8A}" destId="{331BDA30-064A-431F-90B9-6538A3D2E13C}" srcOrd="0" destOrd="0" presId="urn:microsoft.com/office/officeart/2005/8/layout/chevron2"/>
    <dgm:cxn modelId="{3920AB52-06A2-4B41-856F-F979B7723A04}" srcId="{BA7E237F-D604-4AE6-97CF-CB0104AF8A8A}" destId="{32EE44E0-E26F-4994-A58B-59355B1B26E0}" srcOrd="0" destOrd="0" parTransId="{17C2F15E-0804-4D2E-96CA-6C7BA5A91E4C}" sibTransId="{7F154B7A-2E43-4C51-9904-B5C6C7FE8575}"/>
    <dgm:cxn modelId="{A4C4E60F-2071-43AA-8AA5-6E09AA9C7FC3}" type="presOf" srcId="{0E1DBA20-F40F-4D14-8F4C-E9BC1CCAEA3D}" destId="{8B4AE355-8F52-407F-A72D-4E6A79E98E66}" srcOrd="0" destOrd="0" presId="urn:microsoft.com/office/officeart/2005/8/layout/chevron2"/>
    <dgm:cxn modelId="{2BFDDAD7-EB7A-4B1D-8EFD-AF213644FAE6}" srcId="{E42CCEAB-0C41-4C6F-8512-2EF1317107D9}" destId="{B3006684-04ED-462B-953A-008A3ED0AAE6}" srcOrd="0" destOrd="0" parTransId="{1CB2A708-0645-49FC-945D-5E41B34FAE4F}" sibTransId="{39CF0221-ECC0-4C08-9B5A-0A5EF577B50B}"/>
    <dgm:cxn modelId="{6C187A56-B9FF-4E3F-9FE7-A651C9E05E41}" type="presOf" srcId="{32EE44E0-E26F-4994-A58B-59355B1B26E0}" destId="{72D2A8C5-0A8C-441A-A46D-561BEC15CE26}" srcOrd="0" destOrd="0" presId="urn:microsoft.com/office/officeart/2005/8/layout/chevron2"/>
    <dgm:cxn modelId="{A987A75E-E709-41B6-AF17-F2C152D70219}" type="presOf" srcId="{66ED8945-048E-40D9-82DC-BF948F0A09C5}" destId="{925C50D0-3434-48C5-9B89-B42469C4D511}" srcOrd="0" destOrd="0" presId="urn:microsoft.com/office/officeart/2005/8/layout/chevron2"/>
    <dgm:cxn modelId="{E18E086F-6BAE-4AEA-B4B3-18DB149601F6}" type="presOf" srcId="{E42CCEAB-0C41-4C6F-8512-2EF1317107D9}" destId="{2DE9EE24-8019-4AAE-8255-FEB4FDF14708}" srcOrd="0" destOrd="0" presId="urn:microsoft.com/office/officeart/2005/8/layout/chevron2"/>
    <dgm:cxn modelId="{BF3566A8-7BDB-45D0-BBD0-4737E01E9D99}" type="presOf" srcId="{B9F5678B-F3E5-452E-BA0C-91004E037335}" destId="{E8E725D6-3A82-4B9B-B662-34CE2E8477F0}" srcOrd="0" destOrd="0" presId="urn:microsoft.com/office/officeart/2005/8/layout/chevron2"/>
    <dgm:cxn modelId="{F44EE9F4-D8C1-4129-95AA-A1903DDD9E10}" srcId="{99431436-2168-4413-90FB-14AD86A739D5}" destId="{E42CCEAB-0C41-4C6F-8512-2EF1317107D9}" srcOrd="1" destOrd="0" parTransId="{922CAFFF-5141-4D1C-B1F4-14710B7AD42E}" sibTransId="{BDF9AE2F-371E-4831-A0E6-79877DACFF11}"/>
    <dgm:cxn modelId="{0B88985F-FA13-41F6-BD32-EEBDC576AD19}" srcId="{66ED8945-048E-40D9-82DC-BF948F0A09C5}" destId="{3C073044-5D87-4BE7-8F6D-33498633B413}" srcOrd="0" destOrd="0" parTransId="{5EEBEB57-E416-48D6-845C-DB3701062595}" sibTransId="{FD784DF3-A420-4CBE-AE23-FD9A83146D60}"/>
    <dgm:cxn modelId="{9EFEA304-CA48-4ECB-8C32-5EAE1BCF80CE}" type="presOf" srcId="{B3006684-04ED-462B-953A-008A3ED0AAE6}" destId="{7FA10D2D-278A-473A-8433-B1A72C95E81C}" srcOrd="0" destOrd="0" presId="urn:microsoft.com/office/officeart/2005/8/layout/chevron2"/>
    <dgm:cxn modelId="{8B2757D9-BB8C-4236-A080-983FD66138D2}" type="presOf" srcId="{011CA776-7FD5-429B-A677-151C9F1F4962}" destId="{F11613D3-A063-4F2A-844E-040CD6046189}" srcOrd="0" destOrd="0" presId="urn:microsoft.com/office/officeart/2005/8/layout/chevron2"/>
    <dgm:cxn modelId="{21E36516-98F3-48ED-BACB-C2B5CBDBA576}" type="presOf" srcId="{99431436-2168-4413-90FB-14AD86A739D5}" destId="{E8F0225B-EEDA-4759-925B-99BC7BD02098}" srcOrd="0" destOrd="0" presId="urn:microsoft.com/office/officeart/2005/8/layout/chevron2"/>
    <dgm:cxn modelId="{9A7B37C7-24C1-4AE2-8EA5-20474901EF0C}" srcId="{011CA776-7FD5-429B-A677-151C9F1F4962}" destId="{F7D0EE04-E5A7-45FD-8271-0CBD20A0655C}" srcOrd="0" destOrd="0" parTransId="{17EF6FF5-8803-4507-91C5-17830301C351}" sibTransId="{7131D16E-CF43-4631-9D50-E6C9D0D165D1}"/>
    <dgm:cxn modelId="{66CC9D35-24D3-479B-84B5-A9311B4D3506}" srcId="{99431436-2168-4413-90FB-14AD86A739D5}" destId="{011CA776-7FD5-429B-A677-151C9F1F4962}" srcOrd="2" destOrd="0" parTransId="{FEC9A754-940D-4400-A375-00816840564F}" sibTransId="{05FFC1C1-1F80-4DCF-A809-3AD24B0B0B1B}"/>
    <dgm:cxn modelId="{BD0E7D1C-22AA-4E8F-AB7A-3E0937B2240A}" srcId="{99431436-2168-4413-90FB-14AD86A739D5}" destId="{BA7E237F-D604-4AE6-97CF-CB0104AF8A8A}" srcOrd="0" destOrd="0" parTransId="{6D72A8B0-2160-4201-BC5F-78B8F6735102}" sibTransId="{B1720D39-6A7F-4C28-977B-66182A67FD4E}"/>
    <dgm:cxn modelId="{1747039A-3534-4C89-8688-0C93201CFA41}" type="presParOf" srcId="{E8F0225B-EEDA-4759-925B-99BC7BD02098}" destId="{57A25D84-E70B-493C-A8C4-F354910916AF}" srcOrd="0" destOrd="0" presId="urn:microsoft.com/office/officeart/2005/8/layout/chevron2"/>
    <dgm:cxn modelId="{A50EB83A-EDE4-4A83-BF1D-AFC770B3EA3C}" type="presParOf" srcId="{57A25D84-E70B-493C-A8C4-F354910916AF}" destId="{331BDA30-064A-431F-90B9-6538A3D2E13C}" srcOrd="0" destOrd="0" presId="urn:microsoft.com/office/officeart/2005/8/layout/chevron2"/>
    <dgm:cxn modelId="{0707D66A-F28B-425A-9B49-ECB97B694D1C}" type="presParOf" srcId="{57A25D84-E70B-493C-A8C4-F354910916AF}" destId="{72D2A8C5-0A8C-441A-A46D-561BEC15CE26}" srcOrd="1" destOrd="0" presId="urn:microsoft.com/office/officeart/2005/8/layout/chevron2"/>
    <dgm:cxn modelId="{294604E1-B5CC-4B42-9BA9-08C850EE6F74}" type="presParOf" srcId="{E8F0225B-EEDA-4759-925B-99BC7BD02098}" destId="{7A2C173C-43EF-4687-A0E0-D866A4B5E3A2}" srcOrd="1" destOrd="0" presId="urn:microsoft.com/office/officeart/2005/8/layout/chevron2"/>
    <dgm:cxn modelId="{0A834D92-B870-46D2-8A37-2012E93D75B0}" type="presParOf" srcId="{E8F0225B-EEDA-4759-925B-99BC7BD02098}" destId="{A97DDB44-9DB1-4ED2-B95E-BC80037982A0}" srcOrd="2" destOrd="0" presId="urn:microsoft.com/office/officeart/2005/8/layout/chevron2"/>
    <dgm:cxn modelId="{D94784DC-71F0-4C1D-8E3B-043E1D42B77F}" type="presParOf" srcId="{A97DDB44-9DB1-4ED2-B95E-BC80037982A0}" destId="{2DE9EE24-8019-4AAE-8255-FEB4FDF14708}" srcOrd="0" destOrd="0" presId="urn:microsoft.com/office/officeart/2005/8/layout/chevron2"/>
    <dgm:cxn modelId="{4B328D99-1BE5-4175-9C74-B238CA33D61B}" type="presParOf" srcId="{A97DDB44-9DB1-4ED2-B95E-BC80037982A0}" destId="{7FA10D2D-278A-473A-8433-B1A72C95E81C}" srcOrd="1" destOrd="0" presId="urn:microsoft.com/office/officeart/2005/8/layout/chevron2"/>
    <dgm:cxn modelId="{F24258BF-EA6D-4A8D-95DB-CDB3FE80F4F6}" type="presParOf" srcId="{E8F0225B-EEDA-4759-925B-99BC7BD02098}" destId="{A3517B7F-ED48-4F28-9459-882BCEF743E3}" srcOrd="3" destOrd="0" presId="urn:microsoft.com/office/officeart/2005/8/layout/chevron2"/>
    <dgm:cxn modelId="{B23B89BD-5A0B-4C52-9AEC-7B3A8A0F2CAB}" type="presParOf" srcId="{E8F0225B-EEDA-4759-925B-99BC7BD02098}" destId="{02F4B56C-9E09-4E93-91DA-0653A54F5DA6}" srcOrd="4" destOrd="0" presId="urn:microsoft.com/office/officeart/2005/8/layout/chevron2"/>
    <dgm:cxn modelId="{A323EC2F-10C4-4414-AB46-196794755F92}" type="presParOf" srcId="{02F4B56C-9E09-4E93-91DA-0653A54F5DA6}" destId="{F11613D3-A063-4F2A-844E-040CD6046189}" srcOrd="0" destOrd="0" presId="urn:microsoft.com/office/officeart/2005/8/layout/chevron2"/>
    <dgm:cxn modelId="{80085C07-E8DA-459E-BFC1-9BC37035F55E}" type="presParOf" srcId="{02F4B56C-9E09-4E93-91DA-0653A54F5DA6}" destId="{C403535A-3561-430C-A8E7-DBCF9AA04E63}" srcOrd="1" destOrd="0" presId="urn:microsoft.com/office/officeart/2005/8/layout/chevron2"/>
    <dgm:cxn modelId="{D7AFCF2F-85D8-4B8A-8AD2-D47F7FA7D63C}" type="presParOf" srcId="{E8F0225B-EEDA-4759-925B-99BC7BD02098}" destId="{B8BDDDA6-B121-4058-BCC8-9084380EF017}" srcOrd="5" destOrd="0" presId="urn:microsoft.com/office/officeart/2005/8/layout/chevron2"/>
    <dgm:cxn modelId="{FDB4ACEF-5878-4BFC-AD54-2D10632B2260}" type="presParOf" srcId="{E8F0225B-EEDA-4759-925B-99BC7BD02098}" destId="{796A7702-D8FE-46C6-A1C9-11E1E8D8B601}" srcOrd="6" destOrd="0" presId="urn:microsoft.com/office/officeart/2005/8/layout/chevron2"/>
    <dgm:cxn modelId="{1504F23A-6609-4E61-BA08-FF9E4FF6B294}" type="presParOf" srcId="{796A7702-D8FE-46C6-A1C9-11E1E8D8B601}" destId="{925C50D0-3434-48C5-9B89-B42469C4D511}" srcOrd="0" destOrd="0" presId="urn:microsoft.com/office/officeart/2005/8/layout/chevron2"/>
    <dgm:cxn modelId="{BF5ADE85-CA24-475A-AE3B-CC0D2B34D6C9}" type="presParOf" srcId="{796A7702-D8FE-46C6-A1C9-11E1E8D8B601}" destId="{FED5A574-75FA-401E-80AD-A4B288931A5F}" srcOrd="1" destOrd="0" presId="urn:microsoft.com/office/officeart/2005/8/layout/chevron2"/>
    <dgm:cxn modelId="{CD9DC8AC-1DCA-4F80-B6D4-A7CCCEB49956}" type="presParOf" srcId="{E8F0225B-EEDA-4759-925B-99BC7BD02098}" destId="{E6169446-DAAC-4FF8-A54B-30D1565BB742}" srcOrd="7" destOrd="0" presId="urn:microsoft.com/office/officeart/2005/8/layout/chevron2"/>
    <dgm:cxn modelId="{E60BE7DB-78B6-4B2B-A1AA-902C7F544BA5}" type="presParOf" srcId="{E8F0225B-EEDA-4759-925B-99BC7BD02098}" destId="{AD50832A-98FE-4E09-9043-8287B6C23751}" srcOrd="8" destOrd="0" presId="urn:microsoft.com/office/officeart/2005/8/layout/chevron2"/>
    <dgm:cxn modelId="{8E8335CF-9B67-49ED-AB45-ABF3080EE43C}" type="presParOf" srcId="{AD50832A-98FE-4E09-9043-8287B6C23751}" destId="{E8E725D6-3A82-4B9B-B662-34CE2E8477F0}" srcOrd="0" destOrd="0" presId="urn:microsoft.com/office/officeart/2005/8/layout/chevron2"/>
    <dgm:cxn modelId="{F2BA1D2B-17C4-4D92-A5BA-790451B8BA1F}" type="presParOf" srcId="{AD50832A-98FE-4E09-9043-8287B6C23751}" destId="{8B4AE355-8F52-407F-A72D-4E6A79E98E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31436-2168-4413-90FB-14AD86A739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CB91A-92A3-4449-95CD-87BA15C26660}">
      <dgm:prSet/>
      <dgm:spPr>
        <a:solidFill>
          <a:srgbClr val="00B050"/>
        </a:solidFill>
      </dgm:spPr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FF78A090-B6D3-4825-BD0E-D6F7C8707CFE}" type="parTrans" cxnId="{CBD097BE-E0FE-455C-92E9-4610C571D65E}">
      <dgm:prSet/>
      <dgm:spPr/>
      <dgm:t>
        <a:bodyPr/>
        <a:lstStyle/>
        <a:p>
          <a:endParaRPr lang="ru-RU"/>
        </a:p>
      </dgm:t>
    </dgm:pt>
    <dgm:pt modelId="{7444D92E-ADAA-41C2-8939-67EBC4E1F6A1}" type="sibTrans" cxnId="{CBD097BE-E0FE-455C-92E9-4610C571D65E}">
      <dgm:prSet/>
      <dgm:spPr/>
      <dgm:t>
        <a:bodyPr/>
        <a:lstStyle/>
        <a:p>
          <a:endParaRPr lang="ru-RU"/>
        </a:p>
      </dgm:t>
    </dgm:pt>
    <dgm:pt modelId="{B3150B59-78DC-4EC5-8484-F9F27452C9A6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/>
            <a:t>Команди розгалуження</a:t>
          </a:r>
          <a:endParaRPr lang="ru-RU" dirty="0"/>
        </a:p>
      </dgm:t>
    </dgm:pt>
    <dgm:pt modelId="{A88B93DD-E7A6-41D7-B075-4276096F1CC2}" type="parTrans" cxnId="{9F9B71C0-D084-4F88-96F9-8971316397BA}">
      <dgm:prSet/>
      <dgm:spPr/>
      <dgm:t>
        <a:bodyPr/>
        <a:lstStyle/>
        <a:p>
          <a:endParaRPr lang="ru-RU"/>
        </a:p>
      </dgm:t>
    </dgm:pt>
    <dgm:pt modelId="{F98BA6CB-B574-499D-8051-04B391259242}" type="sibTrans" cxnId="{9F9B71C0-D084-4F88-96F9-8971316397BA}">
      <dgm:prSet/>
      <dgm:spPr/>
      <dgm:t>
        <a:bodyPr/>
        <a:lstStyle/>
        <a:p>
          <a:endParaRPr lang="ru-RU"/>
        </a:p>
      </dgm:t>
    </dgm:pt>
    <dgm:pt modelId="{57988CF0-D7E8-47FD-899C-69A859D13AD7}">
      <dgm:prSet/>
      <dgm:spPr>
        <a:solidFill>
          <a:srgbClr val="00B050"/>
        </a:solidFill>
      </dgm:spPr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515B0A72-CA15-4B18-9615-1D18F0DE0D43}" type="parTrans" cxnId="{2B408147-6CC2-4972-98AA-98AEB8423904}">
      <dgm:prSet/>
      <dgm:spPr/>
      <dgm:t>
        <a:bodyPr/>
        <a:lstStyle/>
        <a:p>
          <a:endParaRPr lang="ru-RU"/>
        </a:p>
      </dgm:t>
    </dgm:pt>
    <dgm:pt modelId="{3EF0A5F2-D945-498C-A97A-E3219A3E3D84}" type="sibTrans" cxnId="{2B408147-6CC2-4972-98AA-98AEB8423904}">
      <dgm:prSet/>
      <dgm:spPr/>
      <dgm:t>
        <a:bodyPr/>
        <a:lstStyle/>
        <a:p>
          <a:endParaRPr lang="ru-RU"/>
        </a:p>
      </dgm:t>
    </dgm:pt>
    <dgm:pt modelId="{66DDAFE8-B131-4139-8129-9D0C9C370322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/>
            <a:t>Команди циклу </a:t>
          </a:r>
          <a:endParaRPr lang="ru-RU" dirty="0"/>
        </a:p>
      </dgm:t>
    </dgm:pt>
    <dgm:pt modelId="{1F7DC132-C494-41ED-AD7C-0FA0A2F91D6A}" type="parTrans" cxnId="{C16E63E0-7220-4068-9160-53B4AB44DF3A}">
      <dgm:prSet/>
      <dgm:spPr/>
      <dgm:t>
        <a:bodyPr/>
        <a:lstStyle/>
        <a:p>
          <a:endParaRPr lang="ru-RU"/>
        </a:p>
      </dgm:t>
    </dgm:pt>
    <dgm:pt modelId="{E106BCA3-6C09-4E95-9249-B7794346CAA9}" type="sibTrans" cxnId="{C16E63E0-7220-4068-9160-53B4AB44DF3A}">
      <dgm:prSet/>
      <dgm:spPr/>
      <dgm:t>
        <a:bodyPr/>
        <a:lstStyle/>
        <a:p>
          <a:endParaRPr lang="ru-RU"/>
        </a:p>
      </dgm:t>
    </dgm:pt>
    <dgm:pt modelId="{E8F0225B-EEDA-4759-925B-99BC7BD02098}" type="pres">
      <dgm:prSet presAssocID="{99431436-2168-4413-90FB-14AD86A739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8AB164-FD8A-42EB-ADDF-013BEC193E56}" type="pres">
      <dgm:prSet presAssocID="{92DCB91A-92A3-4449-95CD-87BA15C26660}" presName="composite" presStyleCnt="0"/>
      <dgm:spPr/>
    </dgm:pt>
    <dgm:pt modelId="{A8DF51E8-9669-4E33-BD77-DF1B8C55AB4A}" type="pres">
      <dgm:prSet presAssocID="{92DCB91A-92A3-4449-95CD-87BA15C2666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B0C2F-44DE-49BA-BA0E-6AC2220FFE40}" type="pres">
      <dgm:prSet presAssocID="{92DCB91A-92A3-4449-95CD-87BA15C2666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A540B-CF28-46DF-98B1-D0B216AFFFA7}" type="pres">
      <dgm:prSet presAssocID="{7444D92E-ADAA-41C2-8939-67EBC4E1F6A1}" presName="sp" presStyleCnt="0"/>
      <dgm:spPr/>
    </dgm:pt>
    <dgm:pt modelId="{ECF60826-642E-4CA2-9EF4-9F0A75F1A1A1}" type="pres">
      <dgm:prSet presAssocID="{57988CF0-D7E8-47FD-899C-69A859D13AD7}" presName="composite" presStyleCnt="0"/>
      <dgm:spPr/>
    </dgm:pt>
    <dgm:pt modelId="{B9BFEE50-DBBA-4FEB-BCE1-CDEBC8E6CD19}" type="pres">
      <dgm:prSet presAssocID="{57988CF0-D7E8-47FD-899C-69A859D13AD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D56E0-55F8-4C73-9C7C-AD4B49FA5E37}" type="pres">
      <dgm:prSet presAssocID="{57988CF0-D7E8-47FD-899C-69A859D13AD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D2CB43-0266-4336-8D48-1E13344D5340}" type="presOf" srcId="{57988CF0-D7E8-47FD-899C-69A859D13AD7}" destId="{B9BFEE50-DBBA-4FEB-BCE1-CDEBC8E6CD19}" srcOrd="0" destOrd="0" presId="urn:microsoft.com/office/officeart/2005/8/layout/chevron2"/>
    <dgm:cxn modelId="{2B408147-6CC2-4972-98AA-98AEB8423904}" srcId="{99431436-2168-4413-90FB-14AD86A739D5}" destId="{57988CF0-D7E8-47FD-899C-69A859D13AD7}" srcOrd="1" destOrd="0" parTransId="{515B0A72-CA15-4B18-9615-1D18F0DE0D43}" sibTransId="{3EF0A5F2-D945-498C-A97A-E3219A3E3D84}"/>
    <dgm:cxn modelId="{6E20FA35-8F62-429D-AD50-3B649C50E9A6}" type="presOf" srcId="{66DDAFE8-B131-4139-8129-9D0C9C370322}" destId="{043D56E0-55F8-4C73-9C7C-AD4B49FA5E37}" srcOrd="0" destOrd="0" presId="urn:microsoft.com/office/officeart/2005/8/layout/chevron2"/>
    <dgm:cxn modelId="{CF54D8D3-BD20-4C19-AD74-B8732D8ADA4D}" type="presOf" srcId="{B3150B59-78DC-4EC5-8484-F9F27452C9A6}" destId="{9FDB0C2F-44DE-49BA-BA0E-6AC2220FFE40}" srcOrd="0" destOrd="0" presId="urn:microsoft.com/office/officeart/2005/8/layout/chevron2"/>
    <dgm:cxn modelId="{9F9B71C0-D084-4F88-96F9-8971316397BA}" srcId="{92DCB91A-92A3-4449-95CD-87BA15C26660}" destId="{B3150B59-78DC-4EC5-8484-F9F27452C9A6}" srcOrd="0" destOrd="0" parTransId="{A88B93DD-E7A6-41D7-B075-4276096F1CC2}" sibTransId="{F98BA6CB-B574-499D-8051-04B391259242}"/>
    <dgm:cxn modelId="{B0C624DF-56A3-4BBB-8AD9-518CC0FC74C7}" type="presOf" srcId="{92DCB91A-92A3-4449-95CD-87BA15C26660}" destId="{A8DF51E8-9669-4E33-BD77-DF1B8C55AB4A}" srcOrd="0" destOrd="0" presId="urn:microsoft.com/office/officeart/2005/8/layout/chevron2"/>
    <dgm:cxn modelId="{C16E63E0-7220-4068-9160-53B4AB44DF3A}" srcId="{57988CF0-D7E8-47FD-899C-69A859D13AD7}" destId="{66DDAFE8-B131-4139-8129-9D0C9C370322}" srcOrd="0" destOrd="0" parTransId="{1F7DC132-C494-41ED-AD7C-0FA0A2F91D6A}" sibTransId="{E106BCA3-6C09-4E95-9249-B7794346CAA9}"/>
    <dgm:cxn modelId="{84579EE4-7324-4B05-9257-9000BB0DA832}" type="presOf" srcId="{99431436-2168-4413-90FB-14AD86A739D5}" destId="{E8F0225B-EEDA-4759-925B-99BC7BD02098}" srcOrd="0" destOrd="0" presId="urn:microsoft.com/office/officeart/2005/8/layout/chevron2"/>
    <dgm:cxn modelId="{CBD097BE-E0FE-455C-92E9-4610C571D65E}" srcId="{99431436-2168-4413-90FB-14AD86A739D5}" destId="{92DCB91A-92A3-4449-95CD-87BA15C26660}" srcOrd="0" destOrd="0" parTransId="{FF78A090-B6D3-4825-BD0E-D6F7C8707CFE}" sibTransId="{7444D92E-ADAA-41C2-8939-67EBC4E1F6A1}"/>
    <dgm:cxn modelId="{89BFF98E-E069-43F2-9EA1-4F5E47AD6422}" type="presParOf" srcId="{E8F0225B-EEDA-4759-925B-99BC7BD02098}" destId="{F58AB164-FD8A-42EB-ADDF-013BEC193E56}" srcOrd="0" destOrd="0" presId="urn:microsoft.com/office/officeart/2005/8/layout/chevron2"/>
    <dgm:cxn modelId="{BC1B83AE-4E93-4F52-95FE-614C82A963F4}" type="presParOf" srcId="{F58AB164-FD8A-42EB-ADDF-013BEC193E56}" destId="{A8DF51E8-9669-4E33-BD77-DF1B8C55AB4A}" srcOrd="0" destOrd="0" presId="urn:microsoft.com/office/officeart/2005/8/layout/chevron2"/>
    <dgm:cxn modelId="{40F5E01B-C141-4FFC-99B6-4CE99333C00A}" type="presParOf" srcId="{F58AB164-FD8A-42EB-ADDF-013BEC193E56}" destId="{9FDB0C2F-44DE-49BA-BA0E-6AC2220FFE40}" srcOrd="1" destOrd="0" presId="urn:microsoft.com/office/officeart/2005/8/layout/chevron2"/>
    <dgm:cxn modelId="{819582D5-ED70-40D4-9812-9C9B4F9F8971}" type="presParOf" srcId="{E8F0225B-EEDA-4759-925B-99BC7BD02098}" destId="{843A540B-CF28-46DF-98B1-D0B216AFFFA7}" srcOrd="1" destOrd="0" presId="urn:microsoft.com/office/officeart/2005/8/layout/chevron2"/>
    <dgm:cxn modelId="{30A72B25-716F-4DDE-BADF-4A4B33E54037}" type="presParOf" srcId="{E8F0225B-EEDA-4759-925B-99BC7BD02098}" destId="{ECF60826-642E-4CA2-9EF4-9F0A75F1A1A1}" srcOrd="2" destOrd="0" presId="urn:microsoft.com/office/officeart/2005/8/layout/chevron2"/>
    <dgm:cxn modelId="{245EF2EF-DEA8-4627-8D2F-2452024325FC}" type="presParOf" srcId="{ECF60826-642E-4CA2-9EF4-9F0A75F1A1A1}" destId="{B9BFEE50-DBBA-4FEB-BCE1-CDEBC8E6CD19}" srcOrd="0" destOrd="0" presId="urn:microsoft.com/office/officeart/2005/8/layout/chevron2"/>
    <dgm:cxn modelId="{BB822DB4-66CF-4F8A-BBFF-3D1322DA64A5}" type="presParOf" srcId="{ECF60826-642E-4CA2-9EF4-9F0A75F1A1A1}" destId="{043D56E0-55F8-4C73-9C7C-AD4B49FA5E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BDA30-064A-431F-90B9-6538A3D2E13C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1</a:t>
          </a:r>
          <a:endParaRPr lang="ru-RU" sz="1900" kern="1200" dirty="0"/>
        </a:p>
      </dsp:txBody>
      <dsp:txXfrm rot="-5400000">
        <a:off x="1" y="319448"/>
        <a:ext cx="635496" cy="272355"/>
      </dsp:txXfrm>
    </dsp:sp>
    <dsp:sp modelId="{72D2A8C5-0A8C-441A-A46D-561BEC15CE26}">
      <dsp:nvSpPr>
        <dsp:cNvPr id="0" name=""/>
        <dsp:cNvSpPr/>
      </dsp:nvSpPr>
      <dsp:spPr>
        <a:xfrm rot="5400000">
          <a:off x="4271168" y="-3633971"/>
          <a:ext cx="590103" cy="786144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dirty="0" smtClean="0"/>
            <a:t>Що таке </a:t>
          </a:r>
          <a:r>
            <a:rPr lang="en-US" sz="3700" kern="1200" dirty="0" smtClean="0"/>
            <a:t>Scratch</a:t>
          </a:r>
          <a:endParaRPr lang="ru-RU" sz="3700" kern="1200" dirty="0"/>
        </a:p>
      </dsp:txBody>
      <dsp:txXfrm rot="-5400000">
        <a:off x="635496" y="30507"/>
        <a:ext cx="7832641" cy="532491"/>
      </dsp:txXfrm>
    </dsp:sp>
    <dsp:sp modelId="{2DE9EE24-8019-4AAE-8255-FEB4FDF14708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2</a:t>
          </a:r>
          <a:endParaRPr lang="ru-RU" sz="1900" kern="1200" dirty="0"/>
        </a:p>
      </dsp:txBody>
      <dsp:txXfrm rot="-5400000">
        <a:off x="1" y="1107635"/>
        <a:ext cx="635496" cy="272355"/>
      </dsp:txXfrm>
    </dsp:sp>
    <dsp:sp modelId="{7FA10D2D-278A-473A-8433-B1A72C95E81C}">
      <dsp:nvSpPr>
        <dsp:cNvPr id="0" name=""/>
        <dsp:cNvSpPr/>
      </dsp:nvSpPr>
      <dsp:spPr>
        <a:xfrm rot="5400000">
          <a:off x="4271168" y="-2845784"/>
          <a:ext cx="590103" cy="786144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dirty="0" smtClean="0"/>
            <a:t>Як виглядає головне вікно </a:t>
          </a:r>
          <a:r>
            <a:rPr lang="en-US" sz="3700" kern="1200" dirty="0" smtClean="0"/>
            <a:t>Scratch</a:t>
          </a:r>
          <a:endParaRPr lang="ru-RU" sz="3700" kern="1200" dirty="0"/>
        </a:p>
      </dsp:txBody>
      <dsp:txXfrm rot="-5400000">
        <a:off x="635496" y="818694"/>
        <a:ext cx="7832641" cy="532491"/>
      </dsp:txXfrm>
    </dsp:sp>
    <dsp:sp modelId="{F11613D3-A063-4F2A-844E-040CD6046189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3</a:t>
          </a:r>
          <a:endParaRPr lang="ru-RU" sz="1900" kern="1200" dirty="0"/>
        </a:p>
      </dsp:txBody>
      <dsp:txXfrm rot="-5400000">
        <a:off x="1" y="1895821"/>
        <a:ext cx="635496" cy="272355"/>
      </dsp:txXfrm>
    </dsp:sp>
    <dsp:sp modelId="{C403535A-3561-430C-A8E7-DBCF9AA04E63}">
      <dsp:nvSpPr>
        <dsp:cNvPr id="0" name=""/>
        <dsp:cNvSpPr/>
      </dsp:nvSpPr>
      <dsp:spPr>
        <a:xfrm rot="5400000">
          <a:off x="4271168" y="-2057597"/>
          <a:ext cx="590103" cy="786144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dirty="0" smtClean="0"/>
            <a:t>Хто такі виконавці та їх образи</a:t>
          </a:r>
          <a:endParaRPr lang="ru-RU" sz="3700" kern="1200" dirty="0"/>
        </a:p>
      </dsp:txBody>
      <dsp:txXfrm rot="-5400000">
        <a:off x="635496" y="1606881"/>
        <a:ext cx="7832641" cy="532491"/>
      </dsp:txXfrm>
    </dsp:sp>
    <dsp:sp modelId="{925C50D0-3434-48C5-9B89-B42469C4D511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4</a:t>
          </a:r>
          <a:endParaRPr lang="ru-RU" sz="1900" kern="1200" dirty="0"/>
        </a:p>
      </dsp:txBody>
      <dsp:txXfrm rot="-5400000">
        <a:off x="1" y="2684008"/>
        <a:ext cx="635496" cy="272355"/>
      </dsp:txXfrm>
    </dsp:sp>
    <dsp:sp modelId="{FED5A574-75FA-401E-80AD-A4B288931A5F}">
      <dsp:nvSpPr>
        <dsp:cNvPr id="0" name=""/>
        <dsp:cNvSpPr/>
      </dsp:nvSpPr>
      <dsp:spPr>
        <a:xfrm rot="5400000">
          <a:off x="4271168" y="-1269411"/>
          <a:ext cx="590103" cy="786144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dirty="0" smtClean="0"/>
            <a:t>Які бувають категорії команд</a:t>
          </a:r>
          <a:endParaRPr lang="ru-RU" sz="3700" kern="1200" dirty="0"/>
        </a:p>
      </dsp:txBody>
      <dsp:txXfrm rot="-5400000">
        <a:off x="635496" y="2395067"/>
        <a:ext cx="7832641" cy="532491"/>
      </dsp:txXfrm>
    </dsp:sp>
    <dsp:sp modelId="{E8E725D6-3A82-4B9B-B662-34CE2E8477F0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5</a:t>
          </a:r>
          <a:endParaRPr lang="ru-RU" sz="1900" kern="1200" dirty="0"/>
        </a:p>
      </dsp:txBody>
      <dsp:txXfrm rot="-5400000">
        <a:off x="1" y="3472195"/>
        <a:ext cx="635496" cy="272355"/>
      </dsp:txXfrm>
    </dsp:sp>
    <dsp:sp modelId="{8B4AE355-8F52-407F-A72D-4E6A79E98E66}">
      <dsp:nvSpPr>
        <dsp:cNvPr id="0" name=""/>
        <dsp:cNvSpPr/>
      </dsp:nvSpPr>
      <dsp:spPr>
        <a:xfrm rot="5400000">
          <a:off x="4271168" y="-481224"/>
          <a:ext cx="590103" cy="786144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dirty="0" smtClean="0"/>
            <a:t>Які існують види алгоритмів</a:t>
          </a:r>
          <a:endParaRPr lang="ru-RU" sz="3700" kern="1200" dirty="0"/>
        </a:p>
      </dsp:txBody>
      <dsp:txXfrm rot="-5400000">
        <a:off x="635496" y="3183254"/>
        <a:ext cx="7832641" cy="532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F51E8-9669-4E33-BD77-DF1B8C55AB4A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1</a:t>
          </a:r>
          <a:endParaRPr lang="ru-RU" sz="4500" kern="1200" dirty="0"/>
        </a:p>
      </dsp:txBody>
      <dsp:txXfrm rot="-5400000">
        <a:off x="0" y="761667"/>
        <a:ext cx="1522412" cy="652462"/>
      </dsp:txXfrm>
    </dsp:sp>
    <dsp:sp modelId="{9FDB0C2F-44DE-49BA-BA0E-6AC2220FFE40}">
      <dsp:nvSpPr>
        <dsp:cNvPr id="0" name=""/>
        <dsp:cNvSpPr/>
      </dsp:nvSpPr>
      <dsp:spPr>
        <a:xfrm rot="5400000">
          <a:off x="4302843" y="-2779970"/>
          <a:ext cx="1413668" cy="6974531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2385" rIns="32385" bIns="3238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5100" kern="1200" dirty="0" smtClean="0"/>
            <a:t>Команди розгалуження</a:t>
          </a:r>
          <a:endParaRPr lang="ru-RU" sz="5100" kern="1200" dirty="0"/>
        </a:p>
      </dsp:txBody>
      <dsp:txXfrm rot="-5400000">
        <a:off x="1522412" y="69471"/>
        <a:ext cx="6905521" cy="1275648"/>
      </dsp:txXfrm>
    </dsp:sp>
    <dsp:sp modelId="{B9BFEE50-DBBA-4FEB-BCE1-CDEBC8E6CD19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2</a:t>
          </a:r>
          <a:endParaRPr lang="ru-RU" sz="4500" kern="1200" dirty="0"/>
        </a:p>
      </dsp:txBody>
      <dsp:txXfrm rot="-5400000">
        <a:off x="0" y="2649870"/>
        <a:ext cx="1522412" cy="652462"/>
      </dsp:txXfrm>
    </dsp:sp>
    <dsp:sp modelId="{043D56E0-55F8-4C73-9C7C-AD4B49FA5E37}">
      <dsp:nvSpPr>
        <dsp:cNvPr id="0" name=""/>
        <dsp:cNvSpPr/>
      </dsp:nvSpPr>
      <dsp:spPr>
        <a:xfrm rot="5400000">
          <a:off x="4302843" y="-891767"/>
          <a:ext cx="1413668" cy="6974531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2385" rIns="32385" bIns="3238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5100" kern="1200" dirty="0" smtClean="0"/>
            <a:t>Команди циклу </a:t>
          </a:r>
          <a:endParaRPr lang="ru-RU" sz="5100" kern="1200" dirty="0"/>
        </a:p>
      </dsp:txBody>
      <dsp:txXfrm rot="-5400000">
        <a:off x="1522412" y="1957674"/>
        <a:ext cx="6905521" cy="127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3354-C154-49F8-AD46-41181CBA2E5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B3BA4-597A-4414-82F8-E7B28FE0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2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C361A-3919-4855-8937-266D280374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4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C361A-3919-4855-8937-266D280374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0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3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1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0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37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4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30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9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9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0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0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1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08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6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307720-A664-4C4B-8FB2-7FFB6E67C00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779D85-EDDE-439B-B625-92BB7DFE9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5520" y="260648"/>
            <a:ext cx="8568952" cy="29523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Розробка сценарію програмного проекту у середовищі </a:t>
            </a:r>
            <a:r>
              <a:rPr lang="uk-UA" dirty="0" err="1" smtClean="0"/>
              <a:t>Scratch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85184"/>
            <a:ext cx="9144000" cy="1152128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6 </a:t>
            </a:r>
            <a:r>
              <a:rPr lang="uk-UA" sz="3200" dirty="0" smtClean="0"/>
              <a:t>клас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3356992"/>
            <a:ext cx="1944216" cy="22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1351E-6 L 0.59462 0.0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462 0.00231 L -0.01181 0.00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1504" y="-171400"/>
            <a:ext cx="7543800" cy="914400"/>
          </a:xfrm>
        </p:spPr>
        <p:txBody>
          <a:bodyPr/>
          <a:lstStyle/>
          <a:p>
            <a:r>
              <a:rPr lang="uk-UA" dirty="0" smtClean="0"/>
              <a:t>Команди розгалуження</a:t>
            </a:r>
            <a:endParaRPr lang="ru-RU" dirty="0"/>
          </a:p>
        </p:txBody>
      </p:sp>
      <p:pic>
        <p:nvPicPr>
          <p:cNvPr id="14" name="Рисунок 13" descr="Складання та виконання алгоритмів з повторенням і розгалуженням у середовищі Scratch - Шкільна інформатика онлайн - Opera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528" y="1340769"/>
            <a:ext cx="4104456" cy="2441387"/>
          </a:xfrm>
          <a:prstGeom prst="rect">
            <a:avLst/>
          </a:prstGeom>
        </p:spPr>
      </p:pic>
      <p:pic>
        <p:nvPicPr>
          <p:cNvPr id="15" name="Рисунок 14" descr="Складання та виконання алгоритмів з повторенням і розгалуженням у середовищі Scratch - Шкільна інформатика онлайн - Opera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77072"/>
            <a:ext cx="4135900" cy="2088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8631" y="1915131"/>
            <a:ext cx="271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/>
              <a:t>Повна</a:t>
            </a:r>
            <a:r>
              <a:rPr lang="ru-RU" sz="3600" dirty="0"/>
              <a:t> </a:t>
            </a:r>
            <a:r>
              <a:rPr lang="uk-UA" sz="3600" dirty="0"/>
              <a:t>умова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3512" y="4484897"/>
            <a:ext cx="3591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/>
              <a:t>Скорочена</a:t>
            </a:r>
            <a:r>
              <a:rPr lang="ru-RU" sz="3600" dirty="0"/>
              <a:t> </a:t>
            </a:r>
            <a:r>
              <a:rPr lang="uk-UA" sz="3600" dirty="0"/>
              <a:t>умова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429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1504" y="-171400"/>
            <a:ext cx="7543800" cy="914400"/>
          </a:xfrm>
        </p:spPr>
        <p:txBody>
          <a:bodyPr/>
          <a:lstStyle/>
          <a:p>
            <a:r>
              <a:rPr lang="uk-UA" dirty="0" smtClean="0"/>
              <a:t>Команди циклу</a:t>
            </a:r>
            <a:endParaRPr lang="ru-RU" dirty="0"/>
          </a:p>
        </p:txBody>
      </p:sp>
      <p:pic>
        <p:nvPicPr>
          <p:cNvPr id="10" name="Рисунок 9" descr="Складання та виконання алгоритмів з повторенням і розгалуженням у середовищі Scratch - Шкільна інформатика онлайн - Opera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616" y="764704"/>
            <a:ext cx="6895832" cy="59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552" y="188640"/>
            <a:ext cx="7543800" cy="914400"/>
          </a:xfrm>
        </p:spPr>
        <p:txBody>
          <a:bodyPr/>
          <a:lstStyle/>
          <a:p>
            <a:r>
              <a:rPr lang="uk-UA" dirty="0" err="1" smtClean="0"/>
              <a:t>Домашне</a:t>
            </a:r>
            <a:r>
              <a:rPr lang="uk-UA" dirty="0" smtClean="0"/>
              <a:t> завдання: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03513" y="1844824"/>
            <a:ext cx="8496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dirty="0"/>
              <a:t>Доробити презентацію по мотивам казки «Колобок»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/>
              <a:t>Створити гру «Пінг-понг»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/>
              <a:t>Виконати завдання на сайті </a:t>
            </a:r>
            <a:r>
              <a:rPr lang="en-US" sz="2400" b="1" dirty="0"/>
              <a:t>Code.org</a:t>
            </a:r>
            <a:r>
              <a:rPr lang="uk-UA" sz="2400" b="1" dirty="0"/>
              <a:t>. </a:t>
            </a:r>
            <a:r>
              <a:rPr lang="uk-UA" sz="2400" dirty="0"/>
              <a:t>Для цього вам треба перейти за посиланням  </a:t>
            </a:r>
            <a:r>
              <a:rPr lang="en-US" sz="2400" dirty="0"/>
              <a:t>https://drive.google.com/drive/folders/1w31fXMGjlrzhKtfBt-PeE8XFpuIHMDUh?usp=sharing</a:t>
            </a:r>
            <a:endParaRPr lang="uk-UA" sz="2400" dirty="0"/>
          </a:p>
          <a:p>
            <a:r>
              <a:rPr lang="uk-UA" sz="2400" dirty="0"/>
              <a:t>     Обрати свій клас та вирушити за посиланням, який  </a:t>
            </a:r>
          </a:p>
          <a:p>
            <a:r>
              <a:rPr lang="uk-UA" sz="2400" dirty="0"/>
              <a:t>     вказано у документі.</a:t>
            </a:r>
          </a:p>
          <a:p>
            <a:r>
              <a:rPr lang="uk-UA" sz="2400" dirty="0"/>
              <a:t>     Виконати усі завдання на сайті.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32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39616" y="249289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uk-UA" sz="7200" dirty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8216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7543800" cy="914400"/>
          </a:xfrm>
        </p:spPr>
        <p:txBody>
          <a:bodyPr/>
          <a:lstStyle/>
          <a:p>
            <a:r>
              <a:rPr lang="uk-UA" dirty="0" smtClean="0"/>
              <a:t>Пригадаємо: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919536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0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DA30-064A-431F-90B9-6538A3D2E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331BDA30-064A-431F-90B9-6538A3D2E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31BDA30-064A-431F-90B9-6538A3D2E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331BDA30-064A-431F-90B9-6538A3D2E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2A8C5-0A8C-441A-A46D-561BEC15C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2D2A8C5-0A8C-441A-A46D-561BEC15C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72D2A8C5-0A8C-441A-A46D-561BEC15C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2D2A8C5-0A8C-441A-A46D-561BEC15C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E9EE24-8019-4AAE-8255-FEB4FDF1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DE9EE24-8019-4AAE-8255-FEB4FDF1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DE9EE24-8019-4AAE-8255-FEB4FDF1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2DE9EE24-8019-4AAE-8255-FEB4FDF14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A10D2D-278A-473A-8433-B1A72C95E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FA10D2D-278A-473A-8433-B1A72C95E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FA10D2D-278A-473A-8433-B1A72C95E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7FA10D2D-278A-473A-8433-B1A72C95E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1613D3-A063-4F2A-844E-040CD6046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11613D3-A063-4F2A-844E-040CD6046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11613D3-A063-4F2A-844E-040CD6046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F11613D3-A063-4F2A-844E-040CD6046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3535A-3561-430C-A8E7-DBCF9AA04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403535A-3561-430C-A8E7-DBCF9AA04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403535A-3561-430C-A8E7-DBCF9AA04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C403535A-3561-430C-A8E7-DBCF9AA04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5C50D0-3434-48C5-9B89-B42469C4D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925C50D0-3434-48C5-9B89-B42469C4D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925C50D0-3434-48C5-9B89-B42469C4D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925C50D0-3434-48C5-9B89-B42469C4D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D5A574-75FA-401E-80AD-A4B288931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ED5A574-75FA-401E-80AD-A4B288931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ED5A574-75FA-401E-80AD-A4B288931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FED5A574-75FA-401E-80AD-A4B288931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E725D6-3A82-4B9B-B662-34CE2E84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E8E725D6-3A82-4B9B-B662-34CE2E84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E8E725D6-3A82-4B9B-B662-34CE2E84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E8E725D6-3A82-4B9B-B662-34CE2E847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AE355-8F52-407F-A72D-4E6A79E98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8B4AE355-8F52-407F-A72D-4E6A79E98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8B4AE355-8F52-407F-A72D-4E6A79E98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8B4AE355-8F52-407F-A72D-4E6A79E98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7543800" cy="914400"/>
          </a:xfrm>
        </p:spPr>
        <p:txBody>
          <a:bodyPr/>
          <a:lstStyle/>
          <a:p>
            <a:r>
              <a:rPr lang="uk-UA" dirty="0" smtClean="0"/>
              <a:t>Дізнаємося: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919536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7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F51E8-9669-4E33-BD77-DF1B8C55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8DF51E8-9669-4E33-BD77-DF1B8C55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8DF51E8-9669-4E33-BD77-DF1B8C55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A8DF51E8-9669-4E33-BD77-DF1B8C55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B0C2F-44DE-49BA-BA0E-6AC2220FF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FDB0C2F-44DE-49BA-BA0E-6AC2220FF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FDB0C2F-44DE-49BA-BA0E-6AC2220FF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9FDB0C2F-44DE-49BA-BA0E-6AC2220FF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FEE50-DBBA-4FEB-BCE1-CDEBC8E6C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9BFEE50-DBBA-4FEB-BCE1-CDEBC8E6C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9BFEE50-DBBA-4FEB-BCE1-CDEBC8E6C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B9BFEE50-DBBA-4FEB-BCE1-CDEBC8E6C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D56E0-55F8-4C73-9C7C-AD4B49FA5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043D56E0-55F8-4C73-9C7C-AD4B49FA5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043D56E0-55F8-4C73-9C7C-AD4B49FA5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043D56E0-55F8-4C73-9C7C-AD4B49FA5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3633" y="116632"/>
            <a:ext cx="7543800" cy="914400"/>
          </a:xfrm>
        </p:spPr>
        <p:txBody>
          <a:bodyPr/>
          <a:lstStyle/>
          <a:p>
            <a:pPr lvl="0"/>
            <a:r>
              <a:rPr lang="uk-UA" dirty="0"/>
              <a:t>Що таке </a:t>
            </a:r>
            <a:r>
              <a:rPr lang="en-US" dirty="0" smtClean="0"/>
              <a:t>Scratch</a:t>
            </a:r>
            <a:r>
              <a:rPr lang="uk-UA" dirty="0" smtClean="0"/>
              <a:t> 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3512" y="1124744"/>
            <a:ext cx="9289032" cy="324036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i="1" dirty="0" err="1"/>
              <a:t>Скретч</a:t>
            </a:r>
            <a:r>
              <a:rPr lang="ru-RU" sz="3200" i="1" dirty="0"/>
              <a:t> (</a:t>
            </a:r>
            <a:r>
              <a:rPr lang="en-US" sz="3200" i="1" dirty="0"/>
              <a:t>Scratch) – </a:t>
            </a:r>
            <a:r>
              <a:rPr lang="ru-RU" sz="3200" i="1" dirty="0"/>
              <a:t>нова </a:t>
            </a:r>
            <a:r>
              <a:rPr lang="ru-RU" sz="3200" i="1" dirty="0" err="1"/>
              <a:t>мова</a:t>
            </a:r>
            <a:r>
              <a:rPr lang="ru-RU" sz="3200" i="1" dirty="0"/>
              <a:t> та </a:t>
            </a:r>
            <a:r>
              <a:rPr lang="ru-RU" sz="3200" i="1" dirty="0" err="1"/>
              <a:t>візуальне</a:t>
            </a:r>
            <a:r>
              <a:rPr lang="ru-RU" sz="3200" i="1" dirty="0"/>
              <a:t> </a:t>
            </a:r>
            <a:r>
              <a:rPr lang="ru-RU" sz="3200" i="1" dirty="0" err="1"/>
              <a:t>середовище</a:t>
            </a:r>
            <a:r>
              <a:rPr lang="ru-RU" sz="3200" i="1" dirty="0"/>
              <a:t> </a:t>
            </a:r>
            <a:r>
              <a:rPr lang="ru-RU" sz="3200" i="1" dirty="0" err="1"/>
              <a:t>об‘єктно</a:t>
            </a:r>
            <a:r>
              <a:rPr lang="ru-RU" sz="3200" i="1" dirty="0"/>
              <a:t> – </a:t>
            </a:r>
            <a:r>
              <a:rPr lang="ru-RU" sz="3200" i="1" dirty="0" err="1"/>
              <a:t>орієнтованого</a:t>
            </a:r>
            <a:r>
              <a:rPr lang="ru-RU" sz="3200" i="1" dirty="0"/>
              <a:t> </a:t>
            </a:r>
            <a:r>
              <a:rPr lang="ru-RU" sz="3200" i="1" dirty="0" err="1"/>
              <a:t>програмування</a:t>
            </a:r>
            <a:r>
              <a:rPr lang="ru-RU" sz="3200" i="1" dirty="0"/>
              <a:t>, яка </a:t>
            </a:r>
            <a:r>
              <a:rPr lang="ru-RU" sz="3200" i="1" dirty="0" err="1"/>
              <a:t>дозволяє</a:t>
            </a:r>
            <a:r>
              <a:rPr lang="ru-RU" sz="3200" i="1" dirty="0"/>
              <a:t> легко </a:t>
            </a:r>
            <a:r>
              <a:rPr lang="ru-RU" sz="3200" i="1" dirty="0" err="1"/>
              <a:t>створювати</a:t>
            </a:r>
            <a:r>
              <a:rPr lang="ru-RU" sz="3200" i="1" dirty="0"/>
              <a:t> </a:t>
            </a:r>
            <a:r>
              <a:rPr lang="ru-RU" sz="3200" i="1" dirty="0" err="1"/>
              <a:t>власні</a:t>
            </a:r>
            <a:r>
              <a:rPr lang="ru-RU" sz="3200" i="1" dirty="0"/>
              <a:t> </a:t>
            </a:r>
            <a:r>
              <a:rPr lang="ru-RU" sz="3200" i="1" dirty="0" err="1"/>
              <a:t>проекти</a:t>
            </a:r>
            <a:r>
              <a:rPr lang="ru-RU" sz="3200" i="1" dirty="0"/>
              <a:t>: </a:t>
            </a:r>
            <a:r>
              <a:rPr lang="ru-RU" sz="3200" i="1" dirty="0" err="1"/>
              <a:t>анімаційні</a:t>
            </a:r>
            <a:r>
              <a:rPr lang="ru-RU" sz="3200" i="1" dirty="0"/>
              <a:t> та </a:t>
            </a:r>
            <a:r>
              <a:rPr lang="ru-RU" sz="3200" i="1" dirty="0" err="1"/>
              <a:t>інтерактивні</a:t>
            </a:r>
            <a:r>
              <a:rPr lang="ru-RU" sz="3200" i="1" dirty="0"/>
              <a:t> </a:t>
            </a:r>
            <a:r>
              <a:rPr lang="ru-RU" sz="3200" i="1" dirty="0" err="1"/>
              <a:t>історії</a:t>
            </a:r>
            <a:r>
              <a:rPr lang="ru-RU" sz="3200" i="1" dirty="0"/>
              <a:t>, </a:t>
            </a:r>
            <a:r>
              <a:rPr lang="ru-RU" sz="3200" i="1" dirty="0" err="1"/>
              <a:t>ігри</a:t>
            </a:r>
            <a:r>
              <a:rPr lang="ru-RU" sz="3200" i="1" dirty="0"/>
              <a:t>, </a:t>
            </a:r>
            <a:r>
              <a:rPr lang="ru-RU" sz="3200" i="1" dirty="0" err="1"/>
              <a:t>моделі</a:t>
            </a:r>
            <a:r>
              <a:rPr lang="ru-RU" sz="3200" i="1" dirty="0"/>
              <a:t> та </a:t>
            </a:r>
            <a:r>
              <a:rPr lang="ru-RU" sz="3200" i="1" dirty="0" err="1"/>
              <a:t>розміщувати</a:t>
            </a:r>
            <a:r>
              <a:rPr lang="ru-RU" sz="3200" i="1" dirty="0"/>
              <a:t> </a:t>
            </a:r>
            <a:r>
              <a:rPr lang="ru-RU" sz="3200" i="1" dirty="0" err="1"/>
              <a:t>їх</a:t>
            </a:r>
            <a:r>
              <a:rPr lang="ru-RU" sz="3200" i="1" dirty="0"/>
              <a:t> в </a:t>
            </a:r>
            <a:r>
              <a:rPr lang="ru-RU" sz="3200" i="1" dirty="0" err="1"/>
              <a:t>мережі</a:t>
            </a:r>
            <a:r>
              <a:rPr lang="ru-RU" sz="3200" i="1" dirty="0"/>
              <a:t> </a:t>
            </a:r>
            <a:r>
              <a:rPr lang="ru-RU" sz="3200" i="1" dirty="0" err="1"/>
              <a:t>Інтернет</a:t>
            </a:r>
            <a:r>
              <a:rPr lang="ru-RU" sz="3200" i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2" l="0" r="100000">
                        <a14:foregroundMark x1="15068" y1="15607" x2="15068" y2="15607"/>
                        <a14:foregroundMark x1="42123" y1="43931" x2="42123" y2="43931"/>
                        <a14:foregroundMark x1="42123" y1="38728" x2="42123" y2="38728"/>
                        <a14:foregroundMark x1="38699" y1="45087" x2="38699" y2="45087"/>
                        <a14:foregroundMark x1="39726" y1="54335" x2="39726" y2="54335"/>
                        <a14:foregroundMark x1="39384" y1="60116" x2="39384" y2="60116"/>
                        <a14:foregroundMark x1="36986" y1="64162" x2="36986" y2="64162"/>
                        <a14:foregroundMark x1="41781" y1="66474" x2="41781" y2="66474"/>
                        <a14:foregroundMark x1="39041" y1="73410" x2="39041" y2="73410"/>
                        <a14:foregroundMark x1="59247" y1="56647" x2="59247" y2="56647"/>
                        <a14:foregroundMark x1="71575" y1="56069" x2="71575" y2="56069"/>
                        <a14:foregroundMark x1="81164" y1="62428" x2="81164" y2="62428"/>
                        <a14:foregroundMark x1="89041" y1="65896" x2="89041" y2="65896"/>
                        <a14:foregroundMark x1="82534" y1="93642" x2="82534" y2="93642"/>
                        <a14:foregroundMark x1="21233" y1="47399" x2="21233" y2="47399"/>
                        <a14:foregroundMark x1="16438" y1="51445" x2="16438" y2="51445"/>
                        <a14:foregroundMark x1="11986" y1="54335" x2="11986" y2="54335"/>
                        <a14:foregroundMark x1="27397" y1="53757" x2="27397" y2="53757"/>
                        <a14:foregroundMark x1="25685" y1="49133" x2="25685" y2="49133"/>
                        <a14:foregroundMark x1="29795" y1="61850" x2="29795" y2="61850"/>
                        <a14:foregroundMark x1="26712" y1="57803" x2="26712" y2="57803"/>
                        <a14:foregroundMark x1="28425" y1="50289" x2="28425" y2="50289"/>
                        <a14:foregroundMark x1="22260" y1="64740" x2="22260" y2="64740"/>
                        <a14:foregroundMark x1="17123" y1="78613" x2="17123" y2="78613"/>
                        <a14:foregroundMark x1="12329" y1="76301" x2="12329" y2="76301"/>
                        <a14:foregroundMark x1="24658" y1="78035" x2="24658" y2="78035"/>
                        <a14:foregroundMark x1="4110" y1="80925" x2="4110" y2="80925"/>
                        <a14:foregroundMark x1="1712" y1="75723" x2="1712" y2="75723"/>
                        <a14:foregroundMark x1="44521" y1="67630" x2="44521" y2="67630"/>
                        <a14:foregroundMark x1="77055" y1="73988" x2="77055" y2="73988"/>
                        <a14:foregroundMark x1="9589" y1="87861" x2="9589" y2="87861"/>
                        <a14:foregroundMark x1="22260" y1="15607" x2="22260" y2="15607"/>
                        <a14:foregroundMark x1="36301" y1="14451" x2="36301" y2="14451"/>
                        <a14:foregroundMark x1="52055" y1="16763" x2="52055" y2="16763"/>
                        <a14:foregroundMark x1="66781" y1="14451" x2="66781" y2="14451"/>
                        <a14:backgroundMark x1="29452" y1="14451" x2="29452" y2="14451"/>
                        <a14:backgroundMark x1="44178" y1="4046" x2="44178" y2="4046"/>
                        <a14:backgroundMark x1="56164" y1="3468" x2="56164" y2="3468"/>
                        <a14:backgroundMark x1="60616" y1="19075" x2="60616" y2="19075"/>
                        <a14:backgroundMark x1="70205" y1="18497" x2="70205" y2="18497"/>
                        <a14:backgroundMark x1="83562" y1="16185" x2="83562" y2="16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9" y="3789040"/>
            <a:ext cx="5051743" cy="29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allAtOnce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2175" y="0"/>
            <a:ext cx="7543800" cy="914400"/>
          </a:xfrm>
        </p:spPr>
        <p:txBody>
          <a:bodyPr/>
          <a:lstStyle/>
          <a:p>
            <a:pPr lvl="0"/>
            <a:r>
              <a:rPr lang="uk-UA" dirty="0"/>
              <a:t>Головне вікно </a:t>
            </a:r>
            <a:r>
              <a:rPr lang="en-US" dirty="0" smtClean="0"/>
              <a:t>Scratch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2869">
            <a:off x="1967900" y="1707205"/>
            <a:ext cx="6310410" cy="37927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9803">
            <a:off x="4449467" y="1625426"/>
            <a:ext cx="5697105" cy="4031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2060849"/>
            <a:ext cx="79248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2082" y="24205"/>
            <a:ext cx="7543800" cy="914400"/>
          </a:xfrm>
        </p:spPr>
        <p:txBody>
          <a:bodyPr/>
          <a:lstStyle/>
          <a:p>
            <a:r>
              <a:rPr lang="uk-UA" dirty="0"/>
              <a:t>Головне вікно </a:t>
            </a:r>
            <a:r>
              <a:rPr lang="en-US" dirty="0"/>
              <a:t>Scratch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3" y="1037924"/>
            <a:ext cx="8720365" cy="5487420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647728" y="4149080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91744" y="3696593"/>
            <a:ext cx="135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Виконавець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91543" y="4689235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Сцена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220318" y="6237312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9696" y="5855499"/>
            <a:ext cx="20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Список виконавців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94663" y="1772816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2015" y="1449651"/>
            <a:ext cx="216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Запустити/Зупинити</a:t>
            </a:r>
          </a:p>
          <a:p>
            <a:pPr algn="ctr"/>
            <a:r>
              <a:rPr lang="uk-UA" dirty="0"/>
              <a:t> </a:t>
            </a:r>
            <a:r>
              <a:rPr lang="uk-UA" dirty="0" err="1"/>
              <a:t>скрипт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56240" y="6040165"/>
            <a:ext cx="18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Область </a:t>
            </a:r>
            <a:r>
              <a:rPr lang="uk-UA" dirty="0" err="1"/>
              <a:t>скриптів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680176" y="4581128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94831" y="4198470"/>
            <a:ext cx="157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Блоки команд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894830" y="2276872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94831" y="1907540"/>
            <a:ext cx="184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Категорії команд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37589" y="980728"/>
            <a:ext cx="157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Головне меню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399158" y="1449650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9159" y="1066641"/>
            <a:ext cx="218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Панель інструментів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3" grpId="0"/>
      <p:bldP spid="14" grpId="0"/>
      <p:bldP spid="16" grpId="0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-33493"/>
            <a:ext cx="7543800" cy="914400"/>
          </a:xfrm>
        </p:spPr>
        <p:txBody>
          <a:bodyPr/>
          <a:lstStyle/>
          <a:p>
            <a:pPr lvl="0"/>
            <a:r>
              <a:rPr lang="uk-UA" dirty="0" smtClean="0"/>
              <a:t>Виконавці </a:t>
            </a:r>
            <a:r>
              <a:rPr lang="uk-UA" dirty="0"/>
              <a:t>та їх </a:t>
            </a:r>
            <a:r>
              <a:rPr lang="uk-UA" dirty="0" smtClean="0"/>
              <a:t>образи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0" y="908720"/>
            <a:ext cx="6038800" cy="1584176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Спрайт</a:t>
            </a:r>
            <a:r>
              <a:rPr lang="ru-RU" dirty="0">
                <a:effectLst/>
              </a:rPr>
              <a:t> — 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виконавець</a:t>
            </a:r>
            <a:r>
              <a:rPr lang="ru-RU" sz="2000" i="1" dirty="0"/>
              <a:t> </a:t>
            </a:r>
            <a:r>
              <a:rPr lang="en-US" sz="2000" i="1" dirty="0"/>
              <a:t>Scratch,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пов'язаний</a:t>
            </a:r>
            <a:r>
              <a:rPr lang="ru-RU" sz="2000" i="1" dirty="0"/>
              <a:t> </a:t>
            </a:r>
            <a:r>
              <a:rPr lang="ru-RU" sz="2000" i="1" dirty="0" err="1"/>
              <a:t>із</a:t>
            </a:r>
            <a:r>
              <a:rPr lang="ru-RU" sz="2000" i="1" dirty="0"/>
              <a:t> </a:t>
            </a:r>
            <a:r>
              <a:rPr lang="ru-RU" sz="2000" i="1" dirty="0" err="1"/>
              <a:t>зображеннямм</a:t>
            </a:r>
            <a:r>
              <a:rPr lang="ru-RU" sz="2000" i="1" dirty="0"/>
              <a:t>, набором </a:t>
            </a:r>
            <a:r>
              <a:rPr lang="ru-RU" sz="2000" i="1" dirty="0" err="1"/>
              <a:t>змінних</a:t>
            </a:r>
            <a:r>
              <a:rPr lang="ru-RU" sz="2000" i="1" dirty="0"/>
              <a:t> і </a:t>
            </a:r>
            <a:r>
              <a:rPr lang="ru-RU" sz="2000" i="1" dirty="0" err="1"/>
              <a:t>скриптів</a:t>
            </a:r>
            <a:r>
              <a:rPr lang="ru-RU" sz="2000" i="1" dirty="0"/>
              <a:t>, </a:t>
            </a:r>
            <a:r>
              <a:rPr lang="ru-RU" sz="2000" i="1" dirty="0" err="1"/>
              <a:t>які</a:t>
            </a:r>
            <a:r>
              <a:rPr lang="ru-RU" sz="2000" i="1" dirty="0"/>
              <a:t> </a:t>
            </a:r>
            <a:r>
              <a:rPr lang="ru-RU" sz="2000" i="1" dirty="0" err="1"/>
              <a:t>визначають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поведінку</a:t>
            </a:r>
            <a:r>
              <a:rPr lang="ru-RU" sz="2000" i="1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5960" y="4365105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виконавців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долучати</a:t>
            </a:r>
            <a:r>
              <a:rPr lang="ru-RU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з </a:t>
            </a:r>
            <a:r>
              <a:rPr lang="ru-RU" sz="2000" dirty="0" err="1"/>
              <a:t>бібліотеки</a:t>
            </a:r>
            <a:r>
              <a:rPr lang="ru-RU" sz="2000" dirty="0"/>
              <a:t> </a:t>
            </a:r>
            <a:r>
              <a:rPr lang="en-US" sz="2000" i="1" dirty="0"/>
              <a:t>Scratch</a:t>
            </a:r>
            <a:r>
              <a:rPr lang="en-US" sz="20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з </a:t>
            </a:r>
            <a:r>
              <a:rPr lang="ru-RU" sz="2000" dirty="0" err="1"/>
              <a:t>мережі</a:t>
            </a:r>
            <a:r>
              <a:rPr lang="ru-RU" sz="2000" dirty="0"/>
              <a:t> (</a:t>
            </a:r>
            <a:r>
              <a:rPr lang="ru-RU" sz="2000" dirty="0" err="1"/>
              <a:t>локальної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глобальної</a:t>
            </a:r>
            <a:r>
              <a:rPr lang="ru-RU" sz="2000" dirty="0"/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як </a:t>
            </a:r>
            <a:r>
              <a:rPr lang="ru-RU" sz="2000" dirty="0" err="1"/>
              <a:t>об'єкти</a:t>
            </a:r>
            <a:r>
              <a:rPr lang="ru-RU" sz="2000" dirty="0"/>
              <a:t>, </a:t>
            </a:r>
            <a:r>
              <a:rPr lang="ru-RU" sz="2000" dirty="0" err="1"/>
              <a:t>створені</a:t>
            </a:r>
            <a:r>
              <a:rPr lang="ru-RU" sz="2000" dirty="0"/>
              <a:t> в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графічних</a:t>
            </a:r>
            <a:r>
              <a:rPr lang="ru-RU" sz="2000" dirty="0"/>
              <a:t> </a:t>
            </a:r>
            <a:r>
              <a:rPr lang="ru-RU" sz="2000" dirty="0" err="1"/>
              <a:t>програмах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як </a:t>
            </a:r>
            <a:r>
              <a:rPr lang="ru-RU" sz="2000" dirty="0" err="1"/>
              <a:t>об'єкти</a:t>
            </a:r>
            <a:r>
              <a:rPr lang="ru-RU" sz="2000" dirty="0"/>
              <a:t>, </a:t>
            </a:r>
            <a:r>
              <a:rPr lang="ru-RU" sz="2000" dirty="0" err="1"/>
              <a:t>створені</a:t>
            </a:r>
            <a:r>
              <a:rPr lang="ru-RU" sz="2000" dirty="0"/>
              <a:t> у </a:t>
            </a:r>
            <a:r>
              <a:rPr lang="ru-RU" sz="2000" dirty="0" err="1"/>
              <a:t>графічому</a:t>
            </a:r>
            <a:r>
              <a:rPr lang="ru-RU" sz="2000" dirty="0"/>
              <a:t> </a:t>
            </a:r>
            <a:r>
              <a:rPr lang="ru-RU" sz="2000" dirty="0" err="1"/>
              <a:t>редакторі</a:t>
            </a:r>
            <a:r>
              <a:rPr lang="ru-RU" sz="2000" dirty="0"/>
              <a:t>, </a:t>
            </a:r>
            <a:r>
              <a:rPr lang="ru-RU" sz="2000" dirty="0" err="1"/>
              <a:t>вбудованому</a:t>
            </a:r>
            <a:r>
              <a:rPr lang="ru-RU" sz="2000" dirty="0"/>
              <a:t> у </a:t>
            </a:r>
            <a:r>
              <a:rPr lang="en-US" sz="2000" i="1" dirty="0"/>
              <a:t>Scratch</a:t>
            </a:r>
            <a:r>
              <a:rPr lang="en-US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2340920"/>
            <a:ext cx="1732764" cy="2024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9" y="4024570"/>
            <a:ext cx="4284595" cy="4357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9" y="1772439"/>
            <a:ext cx="3072807" cy="3337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37" y="2061310"/>
            <a:ext cx="2604755" cy="2583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496" y="-9843"/>
            <a:ext cx="2928791" cy="29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-171400"/>
            <a:ext cx="7543800" cy="914400"/>
          </a:xfrm>
        </p:spPr>
        <p:txBody>
          <a:bodyPr/>
          <a:lstStyle/>
          <a:p>
            <a:pPr lvl="0"/>
            <a:r>
              <a:rPr lang="uk-UA" dirty="0" smtClean="0"/>
              <a:t>Категорії команд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3512" y="908722"/>
            <a:ext cx="8712968" cy="648071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000" dirty="0"/>
              <a:t>Для </a:t>
            </a:r>
            <a:r>
              <a:rPr lang="ru-RU" sz="2000" dirty="0" err="1"/>
              <a:t>обраного</a:t>
            </a:r>
            <a:r>
              <a:rPr lang="ru-RU" sz="2000" dirty="0"/>
              <a:t> спрайту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застосовані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блоки-</a:t>
            </a:r>
            <a:r>
              <a:rPr lang="ru-RU" sz="2000" dirty="0" err="1"/>
              <a:t>команди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перетягують</a:t>
            </a:r>
            <a:r>
              <a:rPr lang="ru-RU" sz="2000" dirty="0"/>
              <a:t> з </a:t>
            </a:r>
            <a:r>
              <a:rPr lang="ru-RU" sz="2000" dirty="0" err="1"/>
              <a:t>палітри</a:t>
            </a:r>
            <a:r>
              <a:rPr lang="ru-RU" sz="2000" dirty="0"/>
              <a:t> </a:t>
            </a:r>
            <a:r>
              <a:rPr lang="ru-RU" sz="2000" dirty="0" err="1"/>
              <a:t>блоків</a:t>
            </a:r>
            <a:r>
              <a:rPr lang="ru-RU" sz="2000" dirty="0"/>
              <a:t> у область </a:t>
            </a:r>
            <a:r>
              <a:rPr lang="ru-RU" sz="2000" dirty="0" err="1"/>
              <a:t>скриптів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162770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таблиці</a:t>
            </a:r>
            <a:r>
              <a:rPr lang="ru-RU" sz="2000" dirty="0"/>
              <a:t> </a:t>
            </a:r>
            <a:r>
              <a:rPr lang="ru-RU" sz="2000" dirty="0" err="1"/>
              <a:t>нижче</a:t>
            </a:r>
            <a:r>
              <a:rPr lang="ru-RU" sz="2000" dirty="0"/>
              <a:t> </a:t>
            </a:r>
            <a:r>
              <a:rPr lang="ru-RU" sz="2000" dirty="0" err="1"/>
              <a:t>показані</a:t>
            </a:r>
            <a:r>
              <a:rPr lang="ru-RU" sz="2000" dirty="0"/>
              <a:t> </a:t>
            </a:r>
            <a:r>
              <a:rPr lang="ru-RU" sz="2000" dirty="0" err="1"/>
              <a:t>категорії</a:t>
            </a:r>
            <a:r>
              <a:rPr lang="ru-RU" sz="2000" dirty="0"/>
              <a:t> команд:</a:t>
            </a:r>
          </a:p>
        </p:txBody>
      </p:sp>
      <p:pic>
        <p:nvPicPr>
          <p:cNvPr id="7" name="Рисунок 6" descr="Скретч (мова програмування) — Вікіпедія - Opera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82" y="2204865"/>
            <a:ext cx="7560840" cy="16778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0107" y="4306744"/>
            <a:ext cx="4464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Скрипт (</a:t>
            </a:r>
            <a:r>
              <a:rPr lang="ru-RU" sz="2000" dirty="0" err="1"/>
              <a:t>сценарій</a:t>
            </a:r>
            <a:r>
              <a:rPr lang="ru-RU" sz="2000" dirty="0"/>
              <a:t>) —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виконати</a:t>
            </a:r>
            <a:r>
              <a:rPr lang="ru-RU" sz="2000" dirty="0"/>
              <a:t> Рудому коту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 </a:t>
            </a:r>
            <a:r>
              <a:rPr lang="ru-RU" sz="2000" dirty="0" err="1"/>
              <a:t>виконавцям</a:t>
            </a:r>
            <a:r>
              <a:rPr lang="ru-RU" sz="2000" dirty="0"/>
              <a:t>.</a:t>
            </a:r>
          </a:p>
          <a:p>
            <a:r>
              <a:rPr lang="ru-RU" sz="2000" dirty="0"/>
              <a:t>Скрипт </a:t>
            </a:r>
            <a:r>
              <a:rPr lang="ru-RU" sz="2000" dirty="0" err="1"/>
              <a:t>збирається</a:t>
            </a:r>
            <a:r>
              <a:rPr lang="ru-RU" sz="2000" dirty="0"/>
              <a:t> з </a:t>
            </a:r>
            <a:r>
              <a:rPr lang="ru-RU" sz="2000" dirty="0" err="1"/>
              <a:t>різнокольорових</a:t>
            </a:r>
            <a:r>
              <a:rPr lang="ru-RU" sz="2000" dirty="0"/>
              <a:t> </a:t>
            </a:r>
            <a:r>
              <a:rPr lang="ru-RU" sz="2000" dirty="0" err="1"/>
              <a:t>блоків</a:t>
            </a:r>
            <a:r>
              <a:rPr lang="ru-RU" sz="2000" dirty="0"/>
              <a:t> (</a:t>
            </a:r>
            <a:r>
              <a:rPr lang="ru-RU" sz="2000" dirty="0" err="1"/>
              <a:t>цеглинок</a:t>
            </a:r>
            <a:r>
              <a:rPr lang="ru-RU" sz="2000" dirty="0"/>
              <a:t>, команд).</a:t>
            </a:r>
          </a:p>
        </p:txBody>
      </p:sp>
      <p:pic>
        <p:nvPicPr>
          <p:cNvPr id="9" name="Рисунок 8" descr="Загальний опис програми Scratch - Цікавий світ - Opera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604" y="4268128"/>
            <a:ext cx="409072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-171400"/>
            <a:ext cx="7543800" cy="914400"/>
          </a:xfrm>
        </p:spPr>
        <p:txBody>
          <a:bodyPr/>
          <a:lstStyle/>
          <a:p>
            <a:pPr lvl="0"/>
            <a:r>
              <a:rPr lang="uk-UA" dirty="0" smtClean="0"/>
              <a:t>Категорії команд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3512" y="908722"/>
            <a:ext cx="8712968" cy="648071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000" dirty="0"/>
              <a:t>Для </a:t>
            </a:r>
            <a:r>
              <a:rPr lang="ru-RU" sz="2000" dirty="0" err="1"/>
              <a:t>обраного</a:t>
            </a:r>
            <a:r>
              <a:rPr lang="ru-RU" sz="2000" dirty="0"/>
              <a:t> спрайту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застосовані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блоки-</a:t>
            </a:r>
            <a:r>
              <a:rPr lang="ru-RU" sz="2000" dirty="0" err="1"/>
              <a:t>команди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перетягують</a:t>
            </a:r>
            <a:r>
              <a:rPr lang="ru-RU" sz="2000" dirty="0"/>
              <a:t> з </a:t>
            </a:r>
            <a:r>
              <a:rPr lang="ru-RU" sz="2000" dirty="0" err="1"/>
              <a:t>палітри</a:t>
            </a:r>
            <a:r>
              <a:rPr lang="ru-RU" sz="2000" dirty="0"/>
              <a:t> </a:t>
            </a:r>
            <a:r>
              <a:rPr lang="ru-RU" sz="2000" dirty="0" err="1"/>
              <a:t>блоків</a:t>
            </a:r>
            <a:r>
              <a:rPr lang="ru-RU" sz="2000" dirty="0"/>
              <a:t> у область </a:t>
            </a:r>
            <a:r>
              <a:rPr lang="ru-RU" sz="2000" dirty="0" err="1"/>
              <a:t>скриптів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162770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таблиці</a:t>
            </a:r>
            <a:r>
              <a:rPr lang="ru-RU" sz="2000" dirty="0"/>
              <a:t> </a:t>
            </a:r>
            <a:r>
              <a:rPr lang="ru-RU" sz="2000" dirty="0" err="1"/>
              <a:t>нижче</a:t>
            </a:r>
            <a:r>
              <a:rPr lang="ru-RU" sz="2000" dirty="0"/>
              <a:t> </a:t>
            </a:r>
            <a:r>
              <a:rPr lang="ru-RU" sz="2000" dirty="0" err="1"/>
              <a:t>показані</a:t>
            </a:r>
            <a:r>
              <a:rPr lang="ru-RU" sz="2000" dirty="0"/>
              <a:t> </a:t>
            </a:r>
            <a:r>
              <a:rPr lang="ru-RU" sz="2000" dirty="0" err="1"/>
              <a:t>категорії</a:t>
            </a:r>
            <a:r>
              <a:rPr lang="ru-RU" sz="2000" dirty="0"/>
              <a:t> команд:</a:t>
            </a:r>
          </a:p>
        </p:txBody>
      </p:sp>
      <p:pic>
        <p:nvPicPr>
          <p:cNvPr id="7" name="Рисунок 6" descr="Скретч (мова програмування) — Вікіпедія - Opera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82" y="2204865"/>
            <a:ext cx="7560840" cy="16778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0107" y="4306744"/>
            <a:ext cx="4464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Скрипт (</a:t>
            </a:r>
            <a:r>
              <a:rPr lang="ru-RU" sz="2000" dirty="0" err="1"/>
              <a:t>сценарій</a:t>
            </a:r>
            <a:r>
              <a:rPr lang="ru-RU" sz="2000" dirty="0"/>
              <a:t>) —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виконати</a:t>
            </a:r>
            <a:r>
              <a:rPr lang="ru-RU" sz="2000" dirty="0"/>
              <a:t> Рудому коту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 </a:t>
            </a:r>
            <a:r>
              <a:rPr lang="ru-RU" sz="2000" dirty="0" err="1"/>
              <a:t>виконавцям</a:t>
            </a:r>
            <a:r>
              <a:rPr lang="ru-RU" sz="2000" dirty="0"/>
              <a:t>.</a:t>
            </a:r>
          </a:p>
          <a:p>
            <a:r>
              <a:rPr lang="ru-RU" sz="2000" dirty="0"/>
              <a:t>Скрипт </a:t>
            </a:r>
            <a:r>
              <a:rPr lang="ru-RU" sz="2000" dirty="0" err="1"/>
              <a:t>збирається</a:t>
            </a:r>
            <a:r>
              <a:rPr lang="ru-RU" sz="2000" dirty="0"/>
              <a:t> з </a:t>
            </a:r>
            <a:r>
              <a:rPr lang="ru-RU" sz="2000" dirty="0" err="1"/>
              <a:t>різнокольорових</a:t>
            </a:r>
            <a:r>
              <a:rPr lang="ru-RU" sz="2000" dirty="0"/>
              <a:t> </a:t>
            </a:r>
            <a:r>
              <a:rPr lang="ru-RU" sz="2000" dirty="0" err="1"/>
              <a:t>блоків</a:t>
            </a:r>
            <a:r>
              <a:rPr lang="ru-RU" sz="2000" dirty="0"/>
              <a:t> (</a:t>
            </a:r>
            <a:r>
              <a:rPr lang="ru-RU" sz="2000" dirty="0" err="1"/>
              <a:t>цеглинок</a:t>
            </a:r>
            <a:r>
              <a:rPr lang="ru-RU" sz="2000" dirty="0"/>
              <a:t>, команд).</a:t>
            </a:r>
          </a:p>
        </p:txBody>
      </p:sp>
      <p:pic>
        <p:nvPicPr>
          <p:cNvPr id="9" name="Рисунок 8" descr="Загальний опис програми Scratch - Цікавий світ - Opera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604" y="4268128"/>
            <a:ext cx="409072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298</Words>
  <Application>Microsoft Office PowerPoint</Application>
  <PresentationFormat>Широкоэкранный</PresentationFormat>
  <Paragraphs>63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Натуральные материалы</vt:lpstr>
      <vt:lpstr>Розробка сценарію програмного проекту у середовищі Scratch</vt:lpstr>
      <vt:lpstr>Пригадаємо:</vt:lpstr>
      <vt:lpstr>Дізнаємося:</vt:lpstr>
      <vt:lpstr>Що таке Scratch ?</vt:lpstr>
      <vt:lpstr>Головне вікно Scratch</vt:lpstr>
      <vt:lpstr>Головне вікно Scratch</vt:lpstr>
      <vt:lpstr>Виконавці та їх образи</vt:lpstr>
      <vt:lpstr>Категорії команд</vt:lpstr>
      <vt:lpstr>Категорії команд</vt:lpstr>
      <vt:lpstr>Команди розгалуження</vt:lpstr>
      <vt:lpstr>Команди циклу</vt:lpstr>
      <vt:lpstr>Домашне завдання: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Розробка сценарію програмного проекту у середовищі Scratch</dc:title>
  <dc:creator>Asus</dc:creator>
  <cp:lastModifiedBy>Asus</cp:lastModifiedBy>
  <cp:revision>1</cp:revision>
  <dcterms:created xsi:type="dcterms:W3CDTF">2020-05-07T12:43:33Z</dcterms:created>
  <dcterms:modified xsi:type="dcterms:W3CDTF">2020-05-07T12:50:17Z</dcterms:modified>
</cp:coreProperties>
</file>