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novo\Downloads\Roman%20Butina%20&amp;%20&#1042;&#1086;&#1083;&#1100;&#1092;&#1075;&#1072;&#1085;&#1075;%20&#1040;&#1084;&#1072;&#1076;&#1077;&#1081;%20&#1052;&#1086;&#1094;&#1072;&#1088;&#1090;%20-%20Mozart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71600"/>
            <a:ext cx="5760640" cy="277748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Жанри об’єднуються 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Roman Butina &amp; Вольфганг Амадей Моцарт - Moz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16530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36912"/>
            <a:ext cx="6696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92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натюрморт</a:t>
            </a:r>
            <a:endParaRPr lang="uk-UA" sz="9200" dirty="0" smtClean="0">
              <a:solidFill>
                <a:schemeClr val="bg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844824"/>
            <a:ext cx="1944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Коли бачиш, що з картини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Поглядає хтось на нас: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Може, граф в плащі старому,</a:t>
            </a:r>
          </a:p>
        </p:txBody>
      </p:sp>
      <p:pic>
        <p:nvPicPr>
          <p:cNvPr id="4" name="Рисунок 3" descr="Autoportrait_de_Vincent_van_Go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124744"/>
            <a:ext cx="3744415" cy="45584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717032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в робі верхолаз,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Швачка, або балерина,</a:t>
            </a:r>
          </a:p>
        </p:txBody>
      </p:sp>
      <p:pic>
        <p:nvPicPr>
          <p:cNvPr id="3" name="Рисунок 2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340768"/>
            <a:ext cx="3131820" cy="3901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204865"/>
            <a:ext cx="17281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Ростик, твій сусід,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тоді ось ця картина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Називається …    </a:t>
            </a:r>
          </a:p>
        </p:txBody>
      </p:sp>
      <p:pic>
        <p:nvPicPr>
          <p:cNvPr id="3" name="Рисунок 2" descr="13205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980728"/>
            <a:ext cx="3660438" cy="48992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9" y="2780928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9600" dirty="0"/>
          </a:p>
        </p:txBody>
      </p:sp>
    </p:spTree>
    <p:custDataLst>
      <p:tags r:id="rId1"/>
    </p:custDataLst>
  </p:cSld>
  <p:clrMapOvr>
    <a:masterClrMapping/>
  </p:clrMapOvr>
  <p:transition advTm="3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522920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/>
              <a:t>Ос</a:t>
            </a:r>
            <a:r>
              <a:rPr lang="uk-UA" sz="2000" dirty="0" err="1" smtClean="0">
                <a:solidFill>
                  <a:schemeClr val="bg1"/>
                </a:solidFill>
              </a:rPr>
              <a:t>Ось</a:t>
            </a:r>
            <a:r>
              <a:rPr lang="uk-UA" sz="2000" dirty="0" smtClean="0">
                <a:solidFill>
                  <a:schemeClr val="bg1"/>
                </a:solidFill>
              </a:rPr>
              <a:t> ти </a:t>
            </a:r>
            <a:r>
              <a:rPr lang="uk-UA" sz="2000" dirty="0" err="1" smtClean="0">
                <a:solidFill>
                  <a:schemeClr val="bg1"/>
                </a:solidFill>
              </a:rPr>
              <a:t>бачин</a:t>
            </a:r>
            <a:r>
              <a:rPr lang="uk-UA" sz="2000" dirty="0" smtClean="0">
                <a:solidFill>
                  <a:schemeClr val="bg1"/>
                </a:solidFill>
              </a:rPr>
              <a:t> на картині: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Зайчик сіренький сидить</a:t>
            </a:r>
            <a:endParaRPr lang="ru-RU" sz="2000" dirty="0"/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4032448" cy="41245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301208"/>
            <a:ext cx="411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Спить собака на підлозі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124744"/>
            <a:ext cx="5528289" cy="37444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013176"/>
            <a:ext cx="4022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 лісі ходить звір хитрющий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Як назвати жанр робіт цих?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268760"/>
            <a:ext cx="5044121" cy="34563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92896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i="1" dirty="0" smtClean="0">
                <a:solidFill>
                  <a:schemeClr val="bg1"/>
                </a:solidFill>
              </a:rPr>
              <a:t>анімалістичний</a:t>
            </a:r>
            <a:endParaRPr lang="ru-RU" sz="72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268760"/>
            <a:ext cx="5776002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5157192"/>
            <a:ext cx="568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Які жанри поєднані в </a:t>
            </a:r>
            <a:r>
              <a:rPr lang="uk-UA" sz="3200" dirty="0" smtClean="0">
                <a:solidFill>
                  <a:schemeClr val="bg1"/>
                </a:solidFill>
              </a:rPr>
              <a:t>картині </a:t>
            </a:r>
            <a:r>
              <a:rPr lang="uk-UA" sz="3200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7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 Леви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204864"/>
            <a:ext cx="5400600" cy="3284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96753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бачиш: на картині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Намальована ріка,</a:t>
            </a:r>
          </a:p>
        </p:txBody>
      </p:sp>
    </p:spTree>
    <p:custDataLst>
      <p:tags r:id="rId1"/>
    </p:custDataLst>
  </p:cSld>
  <p:clrMapOvr>
    <a:masterClrMapping/>
  </p:clrMapOvr>
  <p:transition advTm="1165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sylev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5835624" cy="3888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515719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Які жанри поєднані в картині 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1340768"/>
            <a:ext cx="17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Завдання уроку: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916832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“ Створити композицію у якій присутні ознаки різних жанрів ”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00506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Матеріали: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Аркуш, олівці кольорові або фарби на </a:t>
            </a:r>
            <a:r>
              <a:rPr lang="uk-UA" dirty="0" err="1" smtClean="0">
                <a:solidFill>
                  <a:schemeClr val="bg1"/>
                </a:solidFill>
              </a:rPr>
              <a:t>вибір.</a:t>
            </a:r>
            <a:r>
              <a:rPr lang="uk-UA" dirty="0" err="1" smtClean="0"/>
              <a:t>матеріали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3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ye_kartiny_kloda_mone__7_samyh_krasivyh_zimnih_peyzazhey_-_vse_o_zhivopis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4968552" cy="3241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4813994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ліс чи білий іній,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саду красота,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Може, снігова рівнина,</a:t>
            </a:r>
          </a:p>
        </p:txBody>
      </p:sp>
    </p:spTree>
    <p:custDataLst>
      <p:tags r:id="rId1"/>
    </p:custDataLst>
  </p:cSld>
  <p:clrMapOvr>
    <a:masterClrMapping/>
  </p:clrMapOvr>
  <p:transition advTm="13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ry-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00808"/>
            <a:ext cx="4953000" cy="3086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4941168"/>
            <a:ext cx="487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дідусевий</a:t>
            </a: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гараж,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Пам’ятай: оця картина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Називається …    </a:t>
            </a:r>
          </a:p>
        </p:txBody>
      </p:sp>
    </p:spTree>
    <p:custDataLst>
      <p:tags r:id="rId1"/>
    </p:custDataLst>
  </p:cSld>
  <p:clrMapOvr>
    <a:masterClrMapping/>
  </p:clrMapOvr>
  <p:transition advTm="11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36912"/>
            <a:ext cx="5616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9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sz="9600" dirty="0"/>
          </a:p>
        </p:txBody>
      </p:sp>
    </p:spTree>
    <p:custDataLst>
      <p:tags r:id="rId1"/>
    </p:custDataLst>
  </p:cSld>
  <p:clrMapOvr>
    <a:masterClrMapping/>
  </p:clrMapOvr>
  <p:transition advTm="3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852936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бачиш на картині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Чашку кави на столі,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3115404" cy="41752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013176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морс в старім графині,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квітку в кришталі,</a:t>
            </a:r>
          </a:p>
        </p:txBody>
      </p:sp>
      <p:pic>
        <p:nvPicPr>
          <p:cNvPr id="3" name="Рисунок 2" descr="2bd6485aad7d77fb07f9390ca7b5a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124744"/>
            <a:ext cx="4962552" cy="36598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8079" y="5381348"/>
            <a:ext cx="2647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бронзову карафку,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9740d81761a2cf964b64f4d35afcd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268760"/>
            <a:ext cx="4997406" cy="40050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81399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Або грушу, або торт,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Або всі предмети разом,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itchFamily="34" charset="0"/>
              </a:rPr>
              <a:t>То їм назва …    </a:t>
            </a:r>
          </a:p>
        </p:txBody>
      </p:sp>
      <p:pic>
        <p:nvPicPr>
          <p:cNvPr id="3" name="Рисунок 2" descr="240990@2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340768"/>
            <a:ext cx="4421939" cy="34857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|3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|2.7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2.5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2.3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3.2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179</Words>
  <Application>Microsoft Office PowerPoint</Application>
  <PresentationFormat>Экран (4:3)</PresentationFormat>
  <Paragraphs>40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Жанри об’єднуються 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Жанри об’єднуються .</dc:title>
  <dc:creator>Lenovo</dc:creator>
  <cp:lastModifiedBy>Lenovo</cp:lastModifiedBy>
  <cp:revision>3</cp:revision>
  <dcterms:created xsi:type="dcterms:W3CDTF">2020-04-23T18:04:09Z</dcterms:created>
  <dcterms:modified xsi:type="dcterms:W3CDTF">2020-04-24T08:08:46Z</dcterms:modified>
</cp:coreProperties>
</file>