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F43"/>
    <a:srgbClr val="0022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0D163-A8BF-438D-86CC-B944FBEA7E7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234AB18-227D-4912-90EF-FA943AFC2F2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510F43"/>
              </a:solidFill>
            </a:rPr>
            <a:t>Музика</a:t>
          </a:r>
          <a:endParaRPr lang="uk-UA" sz="2000" b="1" dirty="0">
            <a:solidFill>
              <a:srgbClr val="510F43"/>
            </a:solidFill>
          </a:endParaRPr>
        </a:p>
      </dgm:t>
    </dgm:pt>
    <dgm:pt modelId="{03E3038C-A61F-4549-B65F-C13BB608957A}" type="parTrans" cxnId="{E1F32759-4869-427E-9921-9C9C33E9FB03}">
      <dgm:prSet/>
      <dgm:spPr/>
      <dgm:t>
        <a:bodyPr/>
        <a:lstStyle/>
        <a:p>
          <a:endParaRPr lang="uk-UA"/>
        </a:p>
      </dgm:t>
    </dgm:pt>
    <dgm:pt modelId="{301C1568-509E-4C93-A7EB-AD2D03ED098C}" type="sibTrans" cxnId="{E1F32759-4869-427E-9921-9C9C33E9FB03}">
      <dgm:prSet/>
      <dgm:spPr/>
      <dgm:t>
        <a:bodyPr/>
        <a:lstStyle/>
        <a:p>
          <a:endParaRPr lang="uk-UA"/>
        </a:p>
      </dgm:t>
    </dgm:pt>
    <dgm:pt modelId="{FFB103A4-823D-4896-A4CD-1E9CDF392D4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7030A0"/>
              </a:solidFill>
            </a:rPr>
            <a:t>Тварини </a:t>
          </a:r>
          <a:endParaRPr lang="uk-UA" sz="2000" b="1" dirty="0">
            <a:solidFill>
              <a:srgbClr val="7030A0"/>
            </a:solidFill>
          </a:endParaRPr>
        </a:p>
      </dgm:t>
    </dgm:pt>
    <dgm:pt modelId="{FB376390-C5C7-4514-8A38-A1CD806288A4}" type="parTrans" cxnId="{EFBA7BDB-C036-42D2-B233-A615E4BA5C68}">
      <dgm:prSet/>
      <dgm:spPr/>
      <dgm:t>
        <a:bodyPr/>
        <a:lstStyle/>
        <a:p>
          <a:endParaRPr lang="uk-UA"/>
        </a:p>
      </dgm:t>
    </dgm:pt>
    <dgm:pt modelId="{6B13DFF1-A0C1-421D-8EA1-4B3A8C597CC1}" type="sibTrans" cxnId="{EFBA7BDB-C036-42D2-B233-A615E4BA5C68}">
      <dgm:prSet/>
      <dgm:spPr/>
      <dgm:t>
        <a:bodyPr/>
        <a:lstStyle/>
        <a:p>
          <a:endParaRPr lang="uk-UA"/>
        </a:p>
      </dgm:t>
    </dgm:pt>
    <dgm:pt modelId="{1E264819-8D4A-4D9E-A36D-599AA6BCC587}">
      <dgm:prSet phldrT="[Текст]"/>
      <dgm:spPr/>
      <dgm:t>
        <a:bodyPr/>
        <a:lstStyle/>
        <a:p>
          <a:r>
            <a:rPr lang="uk-UA" b="1" dirty="0" smtClean="0">
              <a:solidFill>
                <a:srgbClr val="00B050"/>
              </a:solidFill>
            </a:rPr>
            <a:t>Цирк</a:t>
          </a:r>
          <a:endParaRPr lang="uk-UA" b="1" dirty="0">
            <a:solidFill>
              <a:srgbClr val="00B050"/>
            </a:solidFill>
          </a:endParaRPr>
        </a:p>
      </dgm:t>
    </dgm:pt>
    <dgm:pt modelId="{D7EC71AD-E633-4D89-A888-0DD90D142328}" type="parTrans" cxnId="{9C07BA20-8D24-4F52-AF27-4783D7C43371}">
      <dgm:prSet/>
      <dgm:spPr/>
      <dgm:t>
        <a:bodyPr/>
        <a:lstStyle/>
        <a:p>
          <a:endParaRPr lang="uk-UA"/>
        </a:p>
      </dgm:t>
    </dgm:pt>
    <dgm:pt modelId="{56C4C1B0-12B0-46EE-AFE3-AB91674D3F27}" type="sibTrans" cxnId="{9C07BA20-8D24-4F52-AF27-4783D7C43371}">
      <dgm:prSet/>
      <dgm:spPr/>
      <dgm:t>
        <a:bodyPr/>
        <a:lstStyle/>
        <a:p>
          <a:endParaRPr lang="uk-UA"/>
        </a:p>
      </dgm:t>
    </dgm:pt>
    <dgm:pt modelId="{A94B51EB-B6F3-4C6C-9135-A43DCE903C95}">
      <dgm:prSet custT="1"/>
      <dgm:spPr/>
      <dgm:t>
        <a:bodyPr/>
        <a:lstStyle/>
        <a:p>
          <a:r>
            <a:rPr lang="uk-UA" sz="2000" b="1" dirty="0" smtClean="0">
              <a:solidFill>
                <a:srgbClr val="0070C0"/>
              </a:solidFill>
            </a:rPr>
            <a:t>Спортивні елементи </a:t>
          </a:r>
          <a:endParaRPr lang="uk-UA" sz="2000" b="1" dirty="0">
            <a:solidFill>
              <a:srgbClr val="0070C0"/>
            </a:solidFill>
          </a:endParaRPr>
        </a:p>
      </dgm:t>
    </dgm:pt>
    <dgm:pt modelId="{E06651BA-EBCF-4884-98C8-72EF78D58925}" type="parTrans" cxnId="{AD8058F1-5132-4C67-B80E-AB751086F61D}">
      <dgm:prSet/>
      <dgm:spPr/>
      <dgm:t>
        <a:bodyPr/>
        <a:lstStyle/>
        <a:p>
          <a:endParaRPr lang="uk-UA"/>
        </a:p>
      </dgm:t>
    </dgm:pt>
    <dgm:pt modelId="{5E60AD4F-082F-478C-94F1-0D21B1AE2FB4}" type="sibTrans" cxnId="{AD8058F1-5132-4C67-B80E-AB751086F61D}">
      <dgm:prSet/>
      <dgm:spPr/>
      <dgm:t>
        <a:bodyPr/>
        <a:lstStyle/>
        <a:p>
          <a:endParaRPr lang="uk-UA"/>
        </a:p>
      </dgm:t>
    </dgm:pt>
    <dgm:pt modelId="{482AFA26-BDFE-4BDB-8294-32EE2D194DFD}">
      <dgm:prSet custT="1"/>
      <dgm:spPr/>
      <dgm:t>
        <a:bodyPr/>
        <a:lstStyle/>
        <a:p>
          <a:r>
            <a:rPr lang="uk-UA" sz="2000" b="1" baseline="0" dirty="0" smtClean="0">
              <a:solidFill>
                <a:srgbClr val="C00000"/>
              </a:solidFill>
            </a:rPr>
            <a:t>жарти</a:t>
          </a:r>
          <a:endParaRPr lang="uk-UA" sz="2000" b="1" baseline="0" dirty="0">
            <a:solidFill>
              <a:srgbClr val="C00000"/>
            </a:solidFill>
          </a:endParaRPr>
        </a:p>
      </dgm:t>
    </dgm:pt>
    <dgm:pt modelId="{30B29A36-F111-4272-9B64-3A7EEB716C59}" type="parTrans" cxnId="{C470A10C-1DCC-43B7-AE32-55162E7AA788}">
      <dgm:prSet/>
      <dgm:spPr/>
      <dgm:t>
        <a:bodyPr/>
        <a:lstStyle/>
        <a:p>
          <a:endParaRPr lang="uk-UA"/>
        </a:p>
      </dgm:t>
    </dgm:pt>
    <dgm:pt modelId="{28DF5912-7A6F-40A7-AB43-CD28AF96AC4D}" type="sibTrans" cxnId="{C470A10C-1DCC-43B7-AE32-55162E7AA788}">
      <dgm:prSet/>
      <dgm:spPr/>
      <dgm:t>
        <a:bodyPr/>
        <a:lstStyle/>
        <a:p>
          <a:endParaRPr lang="uk-UA"/>
        </a:p>
      </dgm:t>
    </dgm:pt>
    <dgm:pt modelId="{638FB9D1-322B-409B-9C89-C05F31651790}" type="pres">
      <dgm:prSet presAssocID="{92A0D163-A8BF-438D-86CC-B944FBEA7E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5E3BEF4-635B-45C7-AB93-3FD267DBFE11}" type="pres">
      <dgm:prSet presAssocID="{92A0D163-A8BF-438D-86CC-B944FBEA7E76}" presName="vNodes" presStyleCnt="0"/>
      <dgm:spPr/>
    </dgm:pt>
    <dgm:pt modelId="{66F804AE-1C16-4894-903C-AE5BB8E373F9}" type="pres">
      <dgm:prSet presAssocID="{F234AB18-227D-4912-90EF-FA943AFC2F2B}" presName="node" presStyleLbl="node1" presStyleIdx="0" presStyleCnt="5" custScaleX="1026062" custScaleY="551306" custLinFactX="105080" custLinFactY="103067" custLinFactNeighborX="200000" custLinFactNeighborY="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6FDD2D-F4E1-480C-B339-3D38490CB4F0}" type="pres">
      <dgm:prSet presAssocID="{301C1568-509E-4C93-A7EB-AD2D03ED098C}" presName="spacerT" presStyleCnt="0"/>
      <dgm:spPr/>
    </dgm:pt>
    <dgm:pt modelId="{3B69E1D4-864A-46EA-96AF-50748BF66C81}" type="pres">
      <dgm:prSet presAssocID="{301C1568-509E-4C93-A7EB-AD2D03ED098C}" presName="sibTrans" presStyleLbl="sibTrans2D1" presStyleIdx="0" presStyleCnt="4" custScaleX="304841" custScaleY="565504" custLinFactX="-400000" custLinFactY="-351477" custLinFactNeighborX="-460405" custLinFactNeighborY="-400000"/>
      <dgm:spPr/>
      <dgm:t>
        <a:bodyPr/>
        <a:lstStyle/>
        <a:p>
          <a:endParaRPr lang="uk-UA"/>
        </a:p>
      </dgm:t>
    </dgm:pt>
    <dgm:pt modelId="{3666B084-0DFC-402B-85D1-2156D594F70E}" type="pres">
      <dgm:prSet presAssocID="{301C1568-509E-4C93-A7EB-AD2D03ED098C}" presName="spacerB" presStyleCnt="0"/>
      <dgm:spPr/>
    </dgm:pt>
    <dgm:pt modelId="{36367100-3991-40A0-B2D7-D15AEAA091D7}" type="pres">
      <dgm:prSet presAssocID="{FFB103A4-823D-4896-A4CD-1E9CDF392D4A}" presName="node" presStyleLbl="node1" presStyleIdx="1" presStyleCnt="5" custScaleX="969429" custScaleY="472168" custLinFactX="-583916" custLinFactY="-512373" custLinFactNeighborX="-600000" custLinFactNeighborY="-6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66A2E-794E-4605-B442-740C8DB4CE07}" type="pres">
      <dgm:prSet presAssocID="{6B13DFF1-A0C1-421D-8EA1-4B3A8C597CC1}" presName="spacerT" presStyleCnt="0"/>
      <dgm:spPr/>
    </dgm:pt>
    <dgm:pt modelId="{2F81D2E1-23F7-4AB5-A6BB-AECE37392900}" type="pres">
      <dgm:prSet presAssocID="{6B13DFF1-A0C1-421D-8EA1-4B3A8C597CC1}" presName="sibTrans" presStyleLbl="sibTrans2D1" presStyleIdx="1" presStyleCnt="4" custScaleX="362883" custScaleY="261546" custLinFactX="-1122683" custLinFactY="-61215" custLinFactNeighborX="-1200000" custLinFactNeighborY="-100000"/>
      <dgm:spPr/>
      <dgm:t>
        <a:bodyPr/>
        <a:lstStyle/>
        <a:p>
          <a:endParaRPr lang="uk-UA"/>
        </a:p>
      </dgm:t>
    </dgm:pt>
    <dgm:pt modelId="{8A188E1C-C6F7-43A6-B5AC-E250B623399D}" type="pres">
      <dgm:prSet presAssocID="{6B13DFF1-A0C1-421D-8EA1-4B3A8C597CC1}" presName="spacerB" presStyleCnt="0"/>
      <dgm:spPr/>
    </dgm:pt>
    <dgm:pt modelId="{5951F405-8095-4099-BDF9-5764066E6D52}" type="pres">
      <dgm:prSet presAssocID="{482AFA26-BDFE-4BDB-8294-32EE2D194DFD}" presName="node" presStyleLbl="node1" presStyleIdx="2" presStyleCnt="5" custScaleX="778928" custScaleY="788877" custLinFactX="-600000" custLinFactY="362773" custLinFactNeighborX="-684700" custLinFactNeighborY="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20D621-D319-4D4B-A71F-A27953EC6632}" type="pres">
      <dgm:prSet presAssocID="{28DF5912-7A6F-40A7-AB43-CD28AF96AC4D}" presName="spacerT" presStyleCnt="0"/>
      <dgm:spPr/>
    </dgm:pt>
    <dgm:pt modelId="{9935D760-8EE6-4ED9-9954-43A59FDF8D2D}" type="pres">
      <dgm:prSet presAssocID="{28DF5912-7A6F-40A7-AB43-CD28AF96AC4D}" presName="sibTrans" presStyleLbl="sibTrans2D1" presStyleIdx="2" presStyleCnt="4" custScaleX="294984" custScaleY="363162" custLinFactX="-576021" custLinFactY="-95320" custLinFactNeighborX="-600000" custLinFactNeighborY="-100000"/>
      <dgm:spPr/>
      <dgm:t>
        <a:bodyPr/>
        <a:lstStyle/>
        <a:p>
          <a:endParaRPr lang="uk-UA"/>
        </a:p>
      </dgm:t>
    </dgm:pt>
    <dgm:pt modelId="{08D04EF9-2676-4CD0-B7F2-0008FFC847D6}" type="pres">
      <dgm:prSet presAssocID="{28DF5912-7A6F-40A7-AB43-CD28AF96AC4D}" presName="spacerB" presStyleCnt="0"/>
      <dgm:spPr/>
    </dgm:pt>
    <dgm:pt modelId="{3D60A8E1-3224-4675-90C4-88625971132B}" type="pres">
      <dgm:prSet presAssocID="{A94B51EB-B6F3-4C6C-9135-A43DCE903C95}" presName="node" presStyleLbl="node1" presStyleIdx="3" presStyleCnt="5" custScaleX="1354805" custScaleY="387621" custLinFactX="76748" custLinFactY="-8128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E782A1-476B-4336-A7E5-2E534D76A74A}" type="pres">
      <dgm:prSet presAssocID="{92A0D163-A8BF-438D-86CC-B944FBEA7E76}" presName="sibTransLast" presStyleLbl="sibTrans2D1" presStyleIdx="3" presStyleCnt="4" custScaleX="334358" custScaleY="782648" custLinFactX="-12583" custLinFactNeighborX="-100000" custLinFactNeighborY="-70186"/>
      <dgm:spPr/>
      <dgm:t>
        <a:bodyPr/>
        <a:lstStyle/>
        <a:p>
          <a:endParaRPr lang="uk-UA"/>
        </a:p>
      </dgm:t>
    </dgm:pt>
    <dgm:pt modelId="{D13B853C-FEDC-40C2-A8AA-EAD9D837E60F}" type="pres">
      <dgm:prSet presAssocID="{92A0D163-A8BF-438D-86CC-B944FBEA7E76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DEF10748-0141-47EB-8DB2-094B60639066}" type="pres">
      <dgm:prSet presAssocID="{92A0D163-A8BF-438D-86CC-B944FBEA7E76}" presName="lastNode" presStyleLbl="node1" presStyleIdx="4" presStyleCnt="5" custScaleX="548585" custScaleY="546637" custLinFactX="408336" custLinFactNeighborX="500000" custLinFactNeighborY="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D8058F1-5132-4C67-B80E-AB751086F61D}" srcId="{92A0D163-A8BF-438D-86CC-B944FBEA7E76}" destId="{A94B51EB-B6F3-4C6C-9135-A43DCE903C95}" srcOrd="3" destOrd="0" parTransId="{E06651BA-EBCF-4884-98C8-72EF78D58925}" sibTransId="{5E60AD4F-082F-478C-94F1-0D21B1AE2FB4}"/>
    <dgm:cxn modelId="{9C07BA20-8D24-4F52-AF27-4783D7C43371}" srcId="{92A0D163-A8BF-438D-86CC-B944FBEA7E76}" destId="{1E264819-8D4A-4D9E-A36D-599AA6BCC587}" srcOrd="4" destOrd="0" parTransId="{D7EC71AD-E633-4D89-A888-0DD90D142328}" sibTransId="{56C4C1B0-12B0-46EE-AFE3-AB91674D3F27}"/>
    <dgm:cxn modelId="{612227C6-1BBB-4375-983C-64256FEE502C}" type="presOf" srcId="{FFB103A4-823D-4896-A4CD-1E9CDF392D4A}" destId="{36367100-3991-40A0-B2D7-D15AEAA091D7}" srcOrd="0" destOrd="0" presId="urn:microsoft.com/office/officeart/2005/8/layout/equation2"/>
    <dgm:cxn modelId="{E1F32759-4869-427E-9921-9C9C33E9FB03}" srcId="{92A0D163-A8BF-438D-86CC-B944FBEA7E76}" destId="{F234AB18-227D-4912-90EF-FA943AFC2F2B}" srcOrd="0" destOrd="0" parTransId="{03E3038C-A61F-4549-B65F-C13BB608957A}" sibTransId="{301C1568-509E-4C93-A7EB-AD2D03ED098C}"/>
    <dgm:cxn modelId="{C470A10C-1DCC-43B7-AE32-55162E7AA788}" srcId="{92A0D163-A8BF-438D-86CC-B944FBEA7E76}" destId="{482AFA26-BDFE-4BDB-8294-32EE2D194DFD}" srcOrd="2" destOrd="0" parTransId="{30B29A36-F111-4272-9B64-3A7EEB716C59}" sibTransId="{28DF5912-7A6F-40A7-AB43-CD28AF96AC4D}"/>
    <dgm:cxn modelId="{EFBA7BDB-C036-42D2-B233-A615E4BA5C68}" srcId="{92A0D163-A8BF-438D-86CC-B944FBEA7E76}" destId="{FFB103A4-823D-4896-A4CD-1E9CDF392D4A}" srcOrd="1" destOrd="0" parTransId="{FB376390-C5C7-4514-8A38-A1CD806288A4}" sibTransId="{6B13DFF1-A0C1-421D-8EA1-4B3A8C597CC1}"/>
    <dgm:cxn modelId="{994099D4-B427-4EF1-B662-C9B3FFEB997D}" type="presOf" srcId="{5E60AD4F-082F-478C-94F1-0D21B1AE2FB4}" destId="{CDE782A1-476B-4336-A7E5-2E534D76A74A}" srcOrd="0" destOrd="0" presId="urn:microsoft.com/office/officeart/2005/8/layout/equation2"/>
    <dgm:cxn modelId="{4049F426-E817-4AE8-B0FC-3A417B4BAF09}" type="presOf" srcId="{5E60AD4F-082F-478C-94F1-0D21B1AE2FB4}" destId="{D13B853C-FEDC-40C2-A8AA-EAD9D837E60F}" srcOrd="1" destOrd="0" presId="urn:microsoft.com/office/officeart/2005/8/layout/equation2"/>
    <dgm:cxn modelId="{D6F6AC52-A05D-45DE-81B8-E5B48C3E8125}" type="presOf" srcId="{F234AB18-227D-4912-90EF-FA943AFC2F2B}" destId="{66F804AE-1C16-4894-903C-AE5BB8E373F9}" srcOrd="0" destOrd="0" presId="urn:microsoft.com/office/officeart/2005/8/layout/equation2"/>
    <dgm:cxn modelId="{A951B3B2-3C1B-424A-A86C-C37A7BE3C1F4}" type="presOf" srcId="{28DF5912-7A6F-40A7-AB43-CD28AF96AC4D}" destId="{9935D760-8EE6-4ED9-9954-43A59FDF8D2D}" srcOrd="0" destOrd="0" presId="urn:microsoft.com/office/officeart/2005/8/layout/equation2"/>
    <dgm:cxn modelId="{B88E2E30-DEA1-432F-B398-D3870A4ABCAA}" type="presOf" srcId="{482AFA26-BDFE-4BDB-8294-32EE2D194DFD}" destId="{5951F405-8095-4099-BDF9-5764066E6D52}" srcOrd="0" destOrd="0" presId="urn:microsoft.com/office/officeart/2005/8/layout/equation2"/>
    <dgm:cxn modelId="{CF114AD8-C2B9-4B2D-A2FE-6311EC740325}" type="presOf" srcId="{1E264819-8D4A-4D9E-A36D-599AA6BCC587}" destId="{DEF10748-0141-47EB-8DB2-094B60639066}" srcOrd="0" destOrd="0" presId="urn:microsoft.com/office/officeart/2005/8/layout/equation2"/>
    <dgm:cxn modelId="{29EEC931-D329-4336-8B09-4FCCA7463213}" type="presOf" srcId="{A94B51EB-B6F3-4C6C-9135-A43DCE903C95}" destId="{3D60A8E1-3224-4675-90C4-88625971132B}" srcOrd="0" destOrd="0" presId="urn:microsoft.com/office/officeart/2005/8/layout/equation2"/>
    <dgm:cxn modelId="{D8C70D24-9E1F-445D-A1AD-C74635A574DC}" type="presOf" srcId="{6B13DFF1-A0C1-421D-8EA1-4B3A8C597CC1}" destId="{2F81D2E1-23F7-4AB5-A6BB-AECE37392900}" srcOrd="0" destOrd="0" presId="urn:microsoft.com/office/officeart/2005/8/layout/equation2"/>
    <dgm:cxn modelId="{6C324A6B-E14E-4231-8A70-5941097B732E}" type="presOf" srcId="{92A0D163-A8BF-438D-86CC-B944FBEA7E76}" destId="{638FB9D1-322B-409B-9C89-C05F31651790}" srcOrd="0" destOrd="0" presId="urn:microsoft.com/office/officeart/2005/8/layout/equation2"/>
    <dgm:cxn modelId="{C64FF55A-EE9B-460D-901C-7042E2E5FC10}" type="presOf" srcId="{301C1568-509E-4C93-A7EB-AD2D03ED098C}" destId="{3B69E1D4-864A-46EA-96AF-50748BF66C81}" srcOrd="0" destOrd="0" presId="urn:microsoft.com/office/officeart/2005/8/layout/equation2"/>
    <dgm:cxn modelId="{23D7B417-4976-4486-86FD-469738DE9C99}" type="presParOf" srcId="{638FB9D1-322B-409B-9C89-C05F31651790}" destId="{45E3BEF4-635B-45C7-AB93-3FD267DBFE11}" srcOrd="0" destOrd="0" presId="urn:microsoft.com/office/officeart/2005/8/layout/equation2"/>
    <dgm:cxn modelId="{1BEF3FB1-7583-413A-B24F-D9E885D0CF4B}" type="presParOf" srcId="{45E3BEF4-635B-45C7-AB93-3FD267DBFE11}" destId="{66F804AE-1C16-4894-903C-AE5BB8E373F9}" srcOrd="0" destOrd="0" presId="urn:microsoft.com/office/officeart/2005/8/layout/equation2"/>
    <dgm:cxn modelId="{3BC4AC2D-C84E-4E40-849D-C3F663A2996C}" type="presParOf" srcId="{45E3BEF4-635B-45C7-AB93-3FD267DBFE11}" destId="{AB6FDD2D-F4E1-480C-B339-3D38490CB4F0}" srcOrd="1" destOrd="0" presId="urn:microsoft.com/office/officeart/2005/8/layout/equation2"/>
    <dgm:cxn modelId="{602275BE-CD90-4B36-8081-811D2983724A}" type="presParOf" srcId="{45E3BEF4-635B-45C7-AB93-3FD267DBFE11}" destId="{3B69E1D4-864A-46EA-96AF-50748BF66C81}" srcOrd="2" destOrd="0" presId="urn:microsoft.com/office/officeart/2005/8/layout/equation2"/>
    <dgm:cxn modelId="{3C926652-2482-4A79-A019-425A07EB41D5}" type="presParOf" srcId="{45E3BEF4-635B-45C7-AB93-3FD267DBFE11}" destId="{3666B084-0DFC-402B-85D1-2156D594F70E}" srcOrd="3" destOrd="0" presId="urn:microsoft.com/office/officeart/2005/8/layout/equation2"/>
    <dgm:cxn modelId="{29562AFA-1765-4747-B9A4-7ABC71E0EAF4}" type="presParOf" srcId="{45E3BEF4-635B-45C7-AB93-3FD267DBFE11}" destId="{36367100-3991-40A0-B2D7-D15AEAA091D7}" srcOrd="4" destOrd="0" presId="urn:microsoft.com/office/officeart/2005/8/layout/equation2"/>
    <dgm:cxn modelId="{A7DE0A68-6BF4-4B53-A220-AF6798A49C85}" type="presParOf" srcId="{45E3BEF4-635B-45C7-AB93-3FD267DBFE11}" destId="{9E266A2E-794E-4605-B442-740C8DB4CE07}" srcOrd="5" destOrd="0" presId="urn:microsoft.com/office/officeart/2005/8/layout/equation2"/>
    <dgm:cxn modelId="{A145E81B-399D-44D7-90DF-8337C12D70B1}" type="presParOf" srcId="{45E3BEF4-635B-45C7-AB93-3FD267DBFE11}" destId="{2F81D2E1-23F7-4AB5-A6BB-AECE37392900}" srcOrd="6" destOrd="0" presId="urn:microsoft.com/office/officeart/2005/8/layout/equation2"/>
    <dgm:cxn modelId="{3237B884-0E39-4B60-96D0-A6215DB29A3C}" type="presParOf" srcId="{45E3BEF4-635B-45C7-AB93-3FD267DBFE11}" destId="{8A188E1C-C6F7-43A6-B5AC-E250B623399D}" srcOrd="7" destOrd="0" presId="urn:microsoft.com/office/officeart/2005/8/layout/equation2"/>
    <dgm:cxn modelId="{EE34E066-9CC4-4D82-9F9B-FE4E4822D592}" type="presParOf" srcId="{45E3BEF4-635B-45C7-AB93-3FD267DBFE11}" destId="{5951F405-8095-4099-BDF9-5764066E6D52}" srcOrd="8" destOrd="0" presId="urn:microsoft.com/office/officeart/2005/8/layout/equation2"/>
    <dgm:cxn modelId="{7DE638B5-30D4-4FE1-BBC7-2D57ED209F0D}" type="presParOf" srcId="{45E3BEF4-635B-45C7-AB93-3FD267DBFE11}" destId="{7020D621-D319-4D4B-A71F-A27953EC6632}" srcOrd="9" destOrd="0" presId="urn:microsoft.com/office/officeart/2005/8/layout/equation2"/>
    <dgm:cxn modelId="{6767ACED-732A-4129-A18C-9BBA7EDB54E9}" type="presParOf" srcId="{45E3BEF4-635B-45C7-AB93-3FD267DBFE11}" destId="{9935D760-8EE6-4ED9-9954-43A59FDF8D2D}" srcOrd="10" destOrd="0" presId="urn:microsoft.com/office/officeart/2005/8/layout/equation2"/>
    <dgm:cxn modelId="{CDAAB9E9-B352-416E-B15D-EC3B4D041DBB}" type="presParOf" srcId="{45E3BEF4-635B-45C7-AB93-3FD267DBFE11}" destId="{08D04EF9-2676-4CD0-B7F2-0008FFC847D6}" srcOrd="11" destOrd="0" presId="urn:microsoft.com/office/officeart/2005/8/layout/equation2"/>
    <dgm:cxn modelId="{10293446-66DC-4AF1-AA09-D6F3B3ECF12F}" type="presParOf" srcId="{45E3BEF4-635B-45C7-AB93-3FD267DBFE11}" destId="{3D60A8E1-3224-4675-90C4-88625971132B}" srcOrd="12" destOrd="0" presId="urn:microsoft.com/office/officeart/2005/8/layout/equation2"/>
    <dgm:cxn modelId="{84624AF8-EAC4-4D74-AA7B-09F5EDDD076A}" type="presParOf" srcId="{638FB9D1-322B-409B-9C89-C05F31651790}" destId="{CDE782A1-476B-4336-A7E5-2E534D76A74A}" srcOrd="1" destOrd="0" presId="urn:microsoft.com/office/officeart/2005/8/layout/equation2"/>
    <dgm:cxn modelId="{396DDE15-E5F8-422A-AE38-787B20713968}" type="presParOf" srcId="{CDE782A1-476B-4336-A7E5-2E534D76A74A}" destId="{D13B853C-FEDC-40C2-A8AA-EAD9D837E60F}" srcOrd="0" destOrd="0" presId="urn:microsoft.com/office/officeart/2005/8/layout/equation2"/>
    <dgm:cxn modelId="{EBACD683-4574-481A-88EB-8D64D7FC0EFF}" type="presParOf" srcId="{638FB9D1-322B-409B-9C89-C05F31651790}" destId="{DEF10748-0141-47EB-8DB2-094B6063906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804AE-1C16-4894-903C-AE5BB8E373F9}">
      <dsp:nvSpPr>
        <dsp:cNvPr id="0" name=""/>
        <dsp:cNvSpPr/>
      </dsp:nvSpPr>
      <dsp:spPr>
        <a:xfrm>
          <a:off x="3000487" y="240911"/>
          <a:ext cx="2050089" cy="1101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510F43"/>
              </a:solidFill>
            </a:rPr>
            <a:t>Музика</a:t>
          </a:r>
          <a:endParaRPr lang="uk-UA" sz="2000" b="1" kern="1200" dirty="0">
            <a:solidFill>
              <a:srgbClr val="510F43"/>
            </a:solidFill>
          </a:endParaRPr>
        </a:p>
      </dsp:txBody>
      <dsp:txXfrm>
        <a:off x="3000487" y="240911"/>
        <a:ext cx="2050089" cy="1101519"/>
      </dsp:txXfrm>
    </dsp:sp>
    <dsp:sp modelId="{3B69E1D4-864A-46EA-96AF-50748BF66C81}">
      <dsp:nvSpPr>
        <dsp:cNvPr id="0" name=""/>
        <dsp:cNvSpPr/>
      </dsp:nvSpPr>
      <dsp:spPr>
        <a:xfrm>
          <a:off x="2242263" y="648072"/>
          <a:ext cx="353265" cy="65533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242263" y="648072"/>
        <a:ext cx="353265" cy="655334"/>
      </dsp:txXfrm>
    </dsp:sp>
    <dsp:sp modelId="{36367100-3991-40A0-B2D7-D15AEAA091D7}">
      <dsp:nvSpPr>
        <dsp:cNvPr id="0" name=""/>
        <dsp:cNvSpPr/>
      </dsp:nvSpPr>
      <dsp:spPr>
        <a:xfrm>
          <a:off x="82023" y="670761"/>
          <a:ext cx="1936936" cy="943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</a:rPr>
            <a:t>Тварини </a:t>
          </a:r>
          <a:endParaRPr lang="uk-UA" sz="2000" b="1" kern="1200" dirty="0">
            <a:solidFill>
              <a:srgbClr val="7030A0"/>
            </a:solidFill>
          </a:endParaRPr>
        </a:p>
      </dsp:txBody>
      <dsp:txXfrm>
        <a:off x="82023" y="670761"/>
        <a:ext cx="1936936" cy="943399"/>
      </dsp:txXfrm>
    </dsp:sp>
    <dsp:sp modelId="{2F81D2E1-23F7-4AB5-A6BB-AECE37392900}">
      <dsp:nvSpPr>
        <dsp:cNvPr id="0" name=""/>
        <dsp:cNvSpPr/>
      </dsp:nvSpPr>
      <dsp:spPr>
        <a:xfrm>
          <a:off x="514071" y="2664296"/>
          <a:ext cx="420527" cy="30309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14071" y="2664296"/>
        <a:ext cx="420527" cy="303092"/>
      </dsp:txXfrm>
    </dsp:sp>
    <dsp:sp modelId="{5951F405-8095-4099-BDF9-5764066E6D52}">
      <dsp:nvSpPr>
        <dsp:cNvPr id="0" name=""/>
        <dsp:cNvSpPr/>
      </dsp:nvSpPr>
      <dsp:spPr>
        <a:xfrm>
          <a:off x="70967" y="3860498"/>
          <a:ext cx="1556311" cy="1576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rgbClr val="C00000"/>
              </a:solidFill>
            </a:rPr>
            <a:t>жарти</a:t>
          </a:r>
          <a:endParaRPr lang="uk-UA" sz="2000" b="1" kern="1200" baseline="0" dirty="0">
            <a:solidFill>
              <a:srgbClr val="C00000"/>
            </a:solidFill>
          </a:endParaRPr>
        </a:p>
      </dsp:txBody>
      <dsp:txXfrm>
        <a:off x="70967" y="3860498"/>
        <a:ext cx="1556311" cy="1576190"/>
      </dsp:txXfrm>
    </dsp:sp>
    <dsp:sp modelId="{9935D760-8EE6-4ED9-9954-43A59FDF8D2D}">
      <dsp:nvSpPr>
        <dsp:cNvPr id="0" name=""/>
        <dsp:cNvSpPr/>
      </dsp:nvSpPr>
      <dsp:spPr>
        <a:xfrm>
          <a:off x="1882223" y="4536504"/>
          <a:ext cx="341842" cy="42085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1882223" y="4536504"/>
        <a:ext cx="341842" cy="420850"/>
      </dsp:txXfrm>
    </dsp:sp>
    <dsp:sp modelId="{3D60A8E1-3224-4675-90C4-88625971132B}">
      <dsp:nvSpPr>
        <dsp:cNvPr id="0" name=""/>
        <dsp:cNvSpPr/>
      </dsp:nvSpPr>
      <dsp:spPr>
        <a:xfrm>
          <a:off x="2415660" y="4921641"/>
          <a:ext cx="2706924" cy="774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70C0"/>
              </a:solidFill>
            </a:rPr>
            <a:t>Спортивні елементи </a:t>
          </a:r>
          <a:endParaRPr lang="uk-UA" sz="2000" b="1" kern="1200" dirty="0">
            <a:solidFill>
              <a:srgbClr val="0070C0"/>
            </a:solidFill>
          </a:endParaRPr>
        </a:p>
      </dsp:txBody>
      <dsp:txXfrm>
        <a:off x="2415660" y="4921641"/>
        <a:ext cx="2706924" cy="774473"/>
      </dsp:txXfrm>
    </dsp:sp>
    <dsp:sp modelId="{CDE782A1-476B-4336-A7E5-2E534D76A74A}">
      <dsp:nvSpPr>
        <dsp:cNvPr id="0" name=""/>
        <dsp:cNvSpPr/>
      </dsp:nvSpPr>
      <dsp:spPr>
        <a:xfrm rot="21581319">
          <a:off x="3595703" y="2607349"/>
          <a:ext cx="2795963" cy="581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 rot="21581319">
        <a:off x="3595703" y="2607349"/>
        <a:ext cx="2795963" cy="581712"/>
      </dsp:txXfrm>
    </dsp:sp>
    <dsp:sp modelId="{DEF10748-0141-47EB-8DB2-094B60639066}">
      <dsp:nvSpPr>
        <dsp:cNvPr id="0" name=""/>
        <dsp:cNvSpPr/>
      </dsp:nvSpPr>
      <dsp:spPr>
        <a:xfrm>
          <a:off x="6700315" y="1848068"/>
          <a:ext cx="2192164" cy="2184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rgbClr val="00B050"/>
              </a:solidFill>
            </a:rPr>
            <a:t>Цирк</a:t>
          </a:r>
          <a:endParaRPr lang="uk-UA" sz="4500" b="1" kern="1200" dirty="0">
            <a:solidFill>
              <a:srgbClr val="00B050"/>
            </a:solidFill>
          </a:endParaRPr>
        </a:p>
      </dsp:txBody>
      <dsp:txXfrm>
        <a:off x="6700315" y="1848068"/>
        <a:ext cx="2192164" cy="218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8E755A-0989-4CE0-9C5B-F5F56FA376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69280F-0995-4962-BAA8-F9B66176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0%BB%D1%8E%D0%B7%D1%96%D0%BE%D0%BD%D1%96%D1%81%D1%82" TargetMode="External"/><Relationship Id="rId13" Type="http://schemas.openxmlformats.org/officeDocument/2006/relationships/hyperlink" Target="http://uk.wikipedia.org/wiki/%D0%9F%D0%B0%D0%BD%D1%82%D0%BE%D0%BC%D1%96%D0%BC%D0%B0" TargetMode="External"/><Relationship Id="rId18" Type="http://schemas.openxmlformats.org/officeDocument/2006/relationships/image" Target="../media/image12.gif"/><Relationship Id="rId3" Type="http://schemas.openxmlformats.org/officeDocument/2006/relationships/hyperlink" Target="http://uk.wikipedia.org/wiki/%D0%A1%D0%B8%D0%BB%D0%B0%D1%87" TargetMode="External"/><Relationship Id="rId7" Type="http://schemas.openxmlformats.org/officeDocument/2006/relationships/hyperlink" Target="http://uk.wikipedia.org/wiki/%D0%95%D0%BA%D0%B2%D1%96%D0%BB%D1%96%D0%B1%D1%80%D0%B8%D1%81%D1%82%D0%B8%D0%BA%D0%B0" TargetMode="External"/><Relationship Id="rId12" Type="http://schemas.openxmlformats.org/officeDocument/2006/relationships/hyperlink" Target="http://uk.wikipedia.org/wiki/%D0%9A%D0%BB%D0%BE%D1%83%D0%BD" TargetMode="External"/><Relationship Id="rId17" Type="http://schemas.openxmlformats.org/officeDocument/2006/relationships/image" Target="../media/image11.gif"/><Relationship Id="rId2" Type="http://schemas.openxmlformats.org/officeDocument/2006/relationships/hyperlink" Target="http://uk.wikipedia.org/wiki/%D0%9C%D0%B0%D0%BD%D0%B5%D0%B6" TargetMode="External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6%D0%BE%D0%BD%D0%B3%D0%BB%D1%8E%D0%B2%D0%B0%D0%BD%D0%BD%D1%8F" TargetMode="External"/><Relationship Id="rId11" Type="http://schemas.openxmlformats.org/officeDocument/2006/relationships/hyperlink" Target="http://uk.wikipedia.org/wiki/%D0%92%D0%B5%D1%80%D1%88%D0%BD%D0%B8%D0%BA" TargetMode="External"/><Relationship Id="rId5" Type="http://schemas.openxmlformats.org/officeDocument/2006/relationships/hyperlink" Target="http://uk.wikipedia.org/w/index.php?title=%D0%9F%D0%BE%D0%B2%D1%96%D1%82%D1%80%D1%8F%D0%BD%D0%B0_%D0%B3%D1%96%D0%BC%D0%BD%D0%B0%D1%81%D1%82%D0%B8%D0%BA%D0%B0&amp;action=edit&amp;redlink=1" TargetMode="External"/><Relationship Id="rId15" Type="http://schemas.openxmlformats.org/officeDocument/2006/relationships/image" Target="../media/image9.gif"/><Relationship Id="rId10" Type="http://schemas.openxmlformats.org/officeDocument/2006/relationships/hyperlink" Target="http://uk.wikipedia.org/wiki/%D0%91%D0%B5%D1%80%D0%B5%D0%B9%D1%82%D0%BE%D1%80" TargetMode="External"/><Relationship Id="rId4" Type="http://schemas.openxmlformats.org/officeDocument/2006/relationships/hyperlink" Target="http://uk.wikipedia.org/wiki/%D0%90%D0%BA%D1%80%D0%BE%D0%B1%D0%B0%D1%82" TargetMode="External"/><Relationship Id="rId9" Type="http://schemas.openxmlformats.org/officeDocument/2006/relationships/hyperlink" Target="http://uk.wikipedia.org/w/index.php?title=%D0%A4%D0%BE%D0%BA%D1%83%D1%81%D0%BD%D0%B8%D0%BA&amp;action=edit&amp;redlink=1" TargetMode="External"/><Relationship Id="rId1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uk.wikipedia.org/wiki/%D0%90%D1%80%D0%BA%D1%83%D1%88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uk.wikipedia.org/wiki/%D0%9C%D0%B8%D1%81%D1%82%D0%B5%D1%86%D1%82%D0%B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86%D0%BD%D1%84%D0%BE%D1%80%D0%BC%D0%B0%D1%86%D1%96%D1%8F" TargetMode="External"/><Relationship Id="rId5" Type="http://schemas.openxmlformats.org/officeDocument/2006/relationships/hyperlink" Target="http://uk.wikipedia.org/wiki/%D0%A0%D0%B5%D0%BA%D0%BB%D0%B0%D0%BC%D0%B0" TargetMode="External"/><Relationship Id="rId4" Type="http://schemas.openxmlformats.org/officeDocument/2006/relationships/hyperlink" Target="http://uk.wikipedia.org/wiki/%D0%9F%D0%B0%D0%BF%D1%96%D1%80" TargetMode="Externa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k.wikipedia.org/wiki/%D0%9E%D1%80%D0%B8%D0%B3%D1%96%D0%BD%D0%B0%D0%B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92%D0%B8%D0%B4%D0%B0%D0%BD%D0%BD%D1%8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2435696"/>
          </a:xfrm>
        </p:spPr>
        <p:txBody>
          <a:bodyPr>
            <a:normAutofit/>
          </a:bodyPr>
          <a:lstStyle/>
          <a:p>
            <a:r>
              <a:rPr lang="uk-UA" dirty="0" smtClean="0"/>
              <a:t>Синтетичні види мистецтва:</a:t>
            </a:r>
            <a:br>
              <a:rPr lang="uk-UA" dirty="0" smtClean="0"/>
            </a:br>
            <a:r>
              <a:rPr lang="uk-UA" dirty="0" smtClean="0"/>
              <a:t>цирк.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Урок  образотворчого </a:t>
            </a:r>
            <a:r>
              <a:rPr lang="uk-UA" b="1" dirty="0" smtClean="0">
                <a:solidFill>
                  <a:srgbClr val="002060"/>
                </a:solidFill>
              </a:rPr>
              <a:t>мистецтва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№27 в 5 класі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uk-UA" b="1" dirty="0" smtClean="0"/>
              <a:t>Цирк</a:t>
            </a:r>
            <a:r>
              <a:rPr lang="uk-UA" dirty="0" smtClean="0"/>
              <a:t> (лат. </a:t>
            </a:r>
            <a:r>
              <a:rPr lang="en-US" i="1" dirty="0" smtClean="0"/>
              <a:t>circus</a:t>
            </a:r>
            <a:r>
              <a:rPr lang="en-US" dirty="0" smtClean="0"/>
              <a:t>) 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3347863" cy="5145435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— </a:t>
            </a:r>
            <a:r>
              <a:rPr lang="uk-UA" sz="1600" b="1" dirty="0" smtClean="0">
                <a:solidFill>
                  <a:srgbClr val="002060"/>
                </a:solidFill>
              </a:rPr>
              <a:t>переважно кругла будівля з ареною (</a:t>
            </a:r>
            <a:r>
              <a:rPr lang="uk-UA" sz="1600" b="1" dirty="0" smtClean="0">
                <a:solidFill>
                  <a:srgbClr val="002060"/>
                </a:solidFill>
                <a:hlinkClick r:id="rId2" tooltip="Манеж"/>
              </a:rPr>
              <a:t>манеж</a:t>
            </a:r>
            <a:r>
              <a:rPr lang="uk-UA" sz="1600" b="1" dirty="0" smtClean="0">
                <a:solidFill>
                  <a:srgbClr val="002060"/>
                </a:solidFill>
              </a:rPr>
              <a:t>) і трибунами для глядачів. У цирку відбуваються видовища (називані також цирком), супроводжувані музичною ексцентрикою, які демонструють силу і відвагу циркових артистів (</a:t>
            </a:r>
            <a:r>
              <a:rPr lang="uk-UA" sz="1600" b="1" dirty="0" smtClean="0">
                <a:solidFill>
                  <a:srgbClr val="002060"/>
                </a:solidFill>
                <a:hlinkClick r:id="rId3" tooltip="Силач"/>
              </a:rPr>
              <a:t>силачів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dirty="0" smtClean="0">
                <a:solidFill>
                  <a:srgbClr val="002060"/>
                </a:solidFill>
                <a:hlinkClick r:id="rId4" tooltip="Акробат"/>
              </a:rPr>
              <a:t>акробатів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dirty="0" smtClean="0">
                <a:solidFill>
                  <a:srgbClr val="002060"/>
                </a:solidFill>
                <a:hlinkClick r:id="rId5" tooltip="Повітряна гімнастика (ще не написана)"/>
              </a:rPr>
              <a:t>повітряних гімнастів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dirty="0" smtClean="0">
                <a:solidFill>
                  <a:srgbClr val="002060"/>
                </a:solidFill>
                <a:hlinkClick r:id="rId6" tooltip="Жонглювання"/>
              </a:rPr>
              <a:t>жонглерів</a:t>
            </a:r>
            <a:r>
              <a:rPr lang="uk-UA" sz="1600" b="1" dirty="0" smtClean="0">
                <a:solidFill>
                  <a:srgbClr val="002060"/>
                </a:solidFill>
              </a:rPr>
              <a:t>,</a:t>
            </a:r>
            <a:r>
              <a:rPr lang="uk-UA" sz="1600" b="1" dirty="0" smtClean="0">
                <a:solidFill>
                  <a:srgbClr val="002060"/>
                </a:solidFill>
                <a:hlinkClick r:id="rId7" tooltip="Еквілібристика"/>
              </a:rPr>
              <a:t>еквілібристів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dirty="0" smtClean="0">
                <a:solidFill>
                  <a:srgbClr val="002060"/>
                </a:solidFill>
                <a:hlinkClick r:id="rId8" tooltip="Ілюзіоніст"/>
              </a:rPr>
              <a:t>ілюзіоністів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dirty="0" smtClean="0">
                <a:solidFill>
                  <a:srgbClr val="002060"/>
                </a:solidFill>
                <a:hlinkClick r:id="rId9" tooltip="Фокусник (ще не написана)"/>
              </a:rPr>
              <a:t>фокусників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u="sng" dirty="0" smtClean="0">
                <a:solidFill>
                  <a:srgbClr val="002060"/>
                </a:solidFill>
                <a:hlinkClick r:id="rId10" tooltip="Берейтор"/>
              </a:rPr>
              <a:t>берейторів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dirty="0" smtClean="0">
                <a:solidFill>
                  <a:srgbClr val="002060"/>
                </a:solidFill>
                <a:hlinkClick r:id="rId11" tooltip="Вершник"/>
              </a:rPr>
              <a:t>вершників</a:t>
            </a:r>
            <a:r>
              <a:rPr lang="uk-UA" sz="1600" b="1" dirty="0" smtClean="0">
                <a:solidFill>
                  <a:srgbClr val="002060"/>
                </a:solidFill>
              </a:rPr>
              <a:t>, велофігуристів, боротьби, муштрувальників свійських і приборкувачів диких тварин тощо) з інтермедіями буфонадами </a:t>
            </a:r>
            <a:r>
              <a:rPr lang="uk-UA" sz="1600" b="1" dirty="0" smtClean="0">
                <a:solidFill>
                  <a:srgbClr val="002060"/>
                </a:solidFill>
                <a:hlinkClick r:id="rId12" tooltip="Клоун"/>
              </a:rPr>
              <a:t>клоунів</a:t>
            </a:r>
            <a:r>
              <a:rPr lang="uk-UA" sz="1600" b="1" dirty="0" smtClean="0">
                <a:solidFill>
                  <a:srgbClr val="002060"/>
                </a:solidFill>
              </a:rPr>
              <a:t>, </a:t>
            </a:r>
            <a:r>
              <a:rPr lang="uk-UA" sz="1600" b="1" dirty="0" smtClean="0">
                <a:solidFill>
                  <a:srgbClr val="002060"/>
                </a:solidFill>
                <a:hlinkClick r:id="rId13" tooltip="Пантоміма"/>
              </a:rPr>
              <a:t>пантомімою</a:t>
            </a:r>
            <a:r>
              <a:rPr lang="uk-UA" sz="1600" b="1" dirty="0" smtClean="0">
                <a:solidFill>
                  <a:srgbClr val="002060"/>
                </a:solidFill>
              </a:rPr>
              <a:t>  і </a:t>
            </a:r>
            <a:r>
              <a:rPr lang="uk-UA" sz="1600" b="1" dirty="0" err="1" smtClean="0">
                <a:solidFill>
                  <a:srgbClr val="002060"/>
                </a:solidFill>
              </a:rPr>
              <a:t>меломімою</a:t>
            </a:r>
            <a:r>
              <a:rPr lang="uk-UA" sz="1600" b="1" dirty="0" smtClean="0">
                <a:solidFill>
                  <a:srgbClr val="002060"/>
                </a:solidFill>
              </a:rPr>
              <a:t>.</a:t>
            </a:r>
            <a:endParaRPr lang="uk-UA" sz="16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0001.gif"/>
          <p:cNvPicPr>
            <a:picLocks noGrp="1" noChangeAspect="1"/>
          </p:cNvPicPr>
          <p:nvPr>
            <p:ph sz="half" idx="1"/>
          </p:nvPr>
        </p:nvPicPr>
        <p:blipFill>
          <a:blip r:embed="rId14" cstate="print"/>
          <a:stretch>
            <a:fillRect/>
          </a:stretch>
        </p:blipFill>
        <p:spPr>
          <a:xfrm>
            <a:off x="6558708" y="0"/>
            <a:ext cx="2133630" cy="1700808"/>
          </a:xfrm>
        </p:spPr>
      </p:pic>
      <p:pic>
        <p:nvPicPr>
          <p:cNvPr id="8" name="Рисунок 7" descr="imagen21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9552" y="5305748"/>
            <a:ext cx="2088232" cy="1552252"/>
          </a:xfrm>
          <a:prstGeom prst="rect">
            <a:avLst/>
          </a:prstGeom>
        </p:spPr>
      </p:pic>
      <p:pic>
        <p:nvPicPr>
          <p:cNvPr id="9" name="Рисунок 8" descr="605666389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63888" y="155893"/>
            <a:ext cx="2232248" cy="3766919"/>
          </a:xfrm>
          <a:prstGeom prst="rect">
            <a:avLst/>
          </a:prstGeom>
        </p:spPr>
      </p:pic>
      <p:pic>
        <p:nvPicPr>
          <p:cNvPr id="12" name="Рисунок 11" descr="829848921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39744" y="2852936"/>
            <a:ext cx="2304256" cy="3876572"/>
          </a:xfrm>
          <a:prstGeom prst="rect">
            <a:avLst/>
          </a:prstGeom>
        </p:spPr>
      </p:pic>
      <p:pic>
        <p:nvPicPr>
          <p:cNvPr id="14" name="Рисунок 13" descr="377140014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23928" y="3594382"/>
            <a:ext cx="2736304" cy="293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l"/>
            <a:r>
              <a:rPr lang="uk-UA" sz="1800" dirty="0" err="1" smtClean="0">
                <a:solidFill>
                  <a:schemeClr val="bg1"/>
                </a:solidFill>
              </a:rPr>
              <a:t>Афіши</a:t>
            </a:r>
            <a:r>
              <a:rPr lang="uk-UA" sz="1800" dirty="0" smtClean="0">
                <a:solidFill>
                  <a:schemeClr val="bg1"/>
                </a:solidFill>
              </a:rPr>
              <a:t>  - </a:t>
            </a:r>
            <a:r>
              <a:rPr lang="uk-UA" sz="1800" b="0" dirty="0" smtClean="0">
                <a:solidFill>
                  <a:schemeClr val="bg1"/>
                </a:solidFill>
              </a:rPr>
              <a:t>Витвір </a:t>
            </a:r>
            <a:r>
              <a:rPr lang="uk-UA" sz="1800" b="0" dirty="0" smtClean="0">
                <a:solidFill>
                  <a:schemeClr val="bg1"/>
                </a:solidFill>
                <a:hlinkClick r:id="rId2" tooltip="Мистецтво"/>
              </a:rPr>
              <a:t>мистецтва</a:t>
            </a:r>
            <a:r>
              <a:rPr lang="uk-UA" sz="1800" b="0" dirty="0" smtClean="0">
                <a:solidFill>
                  <a:schemeClr val="bg1"/>
                </a:solidFill>
              </a:rPr>
              <a:t>, різновид тиражованої графіки. Лаконічне, помітне, найчастіше кольорове зображення з коротким текстом, виконане, як правило на великому </a:t>
            </a:r>
            <a:r>
              <a:rPr lang="uk-UA" sz="1800" b="0" dirty="0" smtClean="0">
                <a:solidFill>
                  <a:schemeClr val="bg1"/>
                </a:solidFill>
                <a:hlinkClick r:id="rId3" tooltip="Аркуш"/>
              </a:rPr>
              <a:t>аркуші</a:t>
            </a:r>
            <a:r>
              <a:rPr lang="uk-UA" sz="1800" b="0" dirty="0" smtClean="0">
                <a:solidFill>
                  <a:schemeClr val="bg1"/>
                </a:solidFill>
              </a:rPr>
              <a:t> </a:t>
            </a:r>
            <a:r>
              <a:rPr lang="uk-UA" sz="1800" b="0" dirty="0" smtClean="0">
                <a:solidFill>
                  <a:schemeClr val="bg1"/>
                </a:solidFill>
                <a:hlinkClick r:id="rId4" tooltip="Папір"/>
              </a:rPr>
              <a:t>паперу</a:t>
            </a:r>
            <a:r>
              <a:rPr lang="uk-UA" sz="1800" b="0" dirty="0" smtClean="0">
                <a:solidFill>
                  <a:schemeClr val="bg1"/>
                </a:solidFill>
              </a:rPr>
              <a:t>, виготовляється з </a:t>
            </a:r>
            <a:r>
              <a:rPr lang="uk-UA" sz="1800" b="0" dirty="0" smtClean="0">
                <a:solidFill>
                  <a:schemeClr val="bg1"/>
                </a:solidFill>
                <a:hlinkClick r:id="rId5" tooltip="Реклама"/>
              </a:rPr>
              <a:t>рекламною</a:t>
            </a:r>
            <a:r>
              <a:rPr lang="uk-UA" sz="1800" b="0" dirty="0" smtClean="0">
                <a:solidFill>
                  <a:schemeClr val="bg1"/>
                </a:solidFill>
              </a:rPr>
              <a:t>,</a:t>
            </a:r>
            <a:r>
              <a:rPr lang="uk-UA" sz="1800" b="0" dirty="0" smtClean="0">
                <a:solidFill>
                  <a:schemeClr val="bg1"/>
                </a:solidFill>
                <a:hlinkClick r:id="rId6" tooltip="Інформація"/>
              </a:rPr>
              <a:t>інформаційною</a:t>
            </a:r>
            <a:r>
              <a:rPr lang="uk-UA" sz="1800" b="0" dirty="0" smtClean="0">
                <a:solidFill>
                  <a:schemeClr val="bg1"/>
                </a:solidFill>
              </a:rPr>
              <a:t>, навчальною метою. </a:t>
            </a: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3g09670v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628800"/>
            <a:ext cx="2979046" cy="4525963"/>
          </a:xfrm>
        </p:spPr>
      </p:pic>
      <p:pic>
        <p:nvPicPr>
          <p:cNvPr id="8" name="Содержимое 7" descr="3g09671v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3419872" y="1628800"/>
            <a:ext cx="2996921" cy="4525963"/>
          </a:xfrm>
        </p:spPr>
      </p:pic>
      <p:pic>
        <p:nvPicPr>
          <p:cNvPr id="9" name="Рисунок 8" descr="08401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1628800"/>
            <a:ext cx="245211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Сучасний</a:t>
            </a:r>
            <a:r>
              <a:rPr lang="ru-RU" b="0" dirty="0" smtClean="0"/>
              <a:t> плакат —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найчастіше</a:t>
            </a:r>
            <a:r>
              <a:rPr lang="ru-RU" b="0" dirty="0" smtClean="0"/>
              <a:t> </a:t>
            </a:r>
            <a:r>
              <a:rPr lang="ru-RU" b="0" dirty="0" err="1" smtClean="0"/>
              <a:t>поліграфічне</a:t>
            </a:r>
            <a:r>
              <a:rPr lang="ru-RU" b="0" dirty="0" smtClean="0"/>
              <a:t> </a:t>
            </a:r>
            <a:r>
              <a:rPr lang="ru-RU" b="0" dirty="0" err="1" smtClean="0"/>
              <a:t>виконання</a:t>
            </a:r>
            <a:r>
              <a:rPr lang="ru-RU" b="0" dirty="0" smtClean="0"/>
              <a:t> </a:t>
            </a:r>
            <a:r>
              <a:rPr lang="ru-RU" b="0" dirty="0" err="1" smtClean="0"/>
              <a:t>художнього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2" tooltip="Оригінал"/>
              </a:rPr>
              <a:t>оригіналу</a:t>
            </a:r>
            <a:r>
              <a:rPr lang="ru-RU" b="0" dirty="0" smtClean="0"/>
              <a:t>. 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97804864564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3684" y="1600200"/>
            <a:ext cx="3385632" cy="4925144"/>
          </a:xfrm>
        </p:spPr>
      </p:pic>
      <p:pic>
        <p:nvPicPr>
          <p:cNvPr id="6" name="Содержимое 5" descr="circus_poste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93778" y="1600200"/>
            <a:ext cx="2947443" cy="47811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1600" b="0" dirty="0" err="1" smtClean="0">
                <a:solidFill>
                  <a:schemeClr val="bg1"/>
                </a:solidFill>
              </a:rPr>
              <a:t>Основні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вимоги</a:t>
            </a:r>
            <a:r>
              <a:rPr lang="ru-RU" sz="1600" b="0" dirty="0" smtClean="0">
                <a:solidFill>
                  <a:schemeClr val="bg1"/>
                </a:solidFill>
              </a:rPr>
              <a:t> до плакату </a:t>
            </a:r>
            <a:r>
              <a:rPr lang="ru-RU" sz="1600" b="0" dirty="0" err="1" smtClean="0">
                <a:solidFill>
                  <a:schemeClr val="bg1"/>
                </a:solidFill>
              </a:rPr>
              <a:t>такі</a:t>
            </a:r>
            <a:r>
              <a:rPr lang="ru-RU" sz="1600" b="0" dirty="0" smtClean="0">
                <a:solidFill>
                  <a:schemeClr val="bg1"/>
                </a:solidFill>
              </a:rPr>
              <a:t>: плакат повинен </a:t>
            </a:r>
            <a:r>
              <a:rPr lang="ru-RU" sz="1600" b="0" dirty="0" err="1" smtClean="0">
                <a:solidFill>
                  <a:schemeClr val="bg1"/>
                </a:solidFill>
              </a:rPr>
              <a:t>сприйматися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з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великої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відстані</a:t>
            </a:r>
            <a:r>
              <a:rPr lang="ru-RU" sz="1600" b="0" dirty="0" smtClean="0">
                <a:solidFill>
                  <a:schemeClr val="bg1"/>
                </a:solidFill>
              </a:rPr>
              <a:t>, бути </a:t>
            </a:r>
            <a:r>
              <a:rPr lang="ru-RU" sz="1600" b="0" dirty="0" err="1" smtClean="0">
                <a:solidFill>
                  <a:schemeClr val="bg1"/>
                </a:solidFill>
              </a:rPr>
              <a:t>помітним</a:t>
            </a:r>
            <a:r>
              <a:rPr lang="ru-RU" sz="1600" b="0" dirty="0" smtClean="0">
                <a:solidFill>
                  <a:schemeClr val="bg1"/>
                </a:solidFill>
              </a:rPr>
              <a:t> на </a:t>
            </a:r>
            <a:r>
              <a:rPr lang="ru-RU" sz="1600" b="0" dirty="0" err="1" smtClean="0">
                <a:solidFill>
                  <a:schemeClr val="bg1"/>
                </a:solidFill>
              </a:rPr>
              <a:t>фоні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інших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засобів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візуальної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інформації</a:t>
            </a:r>
            <a:r>
              <a:rPr lang="ru-RU" sz="1600" b="0" dirty="0" smtClean="0">
                <a:solidFill>
                  <a:schemeClr val="bg1"/>
                </a:solidFill>
              </a:rPr>
              <a:t>. Плакат — </a:t>
            </a:r>
            <a:r>
              <a:rPr lang="ru-RU" sz="1600" b="0" dirty="0" err="1" smtClean="0">
                <a:solidFill>
                  <a:schemeClr val="bg1"/>
                </a:solidFill>
              </a:rPr>
              <a:t>барвисте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1600" b="0" dirty="0" err="1" smtClean="0">
                <a:solidFill>
                  <a:schemeClr val="bg1"/>
                </a:solidFill>
              </a:rPr>
              <a:t>рекламне</a:t>
            </a:r>
            <a:r>
              <a:rPr lang="ru-RU" sz="1600" b="0" dirty="0" smtClean="0">
                <a:solidFill>
                  <a:schemeClr val="bg1"/>
                </a:solidFill>
              </a:rPr>
              <a:t> </a:t>
            </a:r>
            <a:r>
              <a:rPr lang="ru-RU" sz="1600" b="0" dirty="0" err="1" smtClean="0">
                <a:solidFill>
                  <a:schemeClr val="bg1"/>
                </a:solidFill>
                <a:hlinkClick r:id="rId2" tooltip="Видання"/>
              </a:rPr>
              <a:t>видання</a:t>
            </a:r>
            <a:r>
              <a:rPr lang="ru-RU" sz="1600" b="0" dirty="0" smtClean="0">
                <a:solidFill>
                  <a:schemeClr val="bg1"/>
                </a:solidFill>
              </a:rPr>
              <a:t> великого формату.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556792"/>
            <a:ext cx="2843808" cy="4525963"/>
          </a:xfrm>
        </p:spPr>
      </p:pic>
      <p:pic>
        <p:nvPicPr>
          <p:cNvPr id="6" name="Содержимое 5" descr="44575fd18f81_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987824" y="1556792"/>
            <a:ext cx="2880320" cy="4525963"/>
          </a:xfrm>
        </p:spPr>
      </p:pic>
      <p:pic>
        <p:nvPicPr>
          <p:cNvPr id="7" name="Рисунок 6" descr="f_5021279a6db8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3" y="1556792"/>
            <a:ext cx="320384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Практична робота. </a:t>
            </a:r>
            <a:br>
              <a:rPr lang="uk-UA" dirty="0" smtClean="0"/>
            </a:br>
            <a:r>
              <a:rPr lang="uk-UA" dirty="0" smtClean="0"/>
              <a:t>Ескіз циркової </a:t>
            </a:r>
            <a:r>
              <a:rPr lang="uk-UA" dirty="0" err="1" smtClean="0"/>
              <a:t>афіши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Відтворення пропорційної будови тіла тварин і людей.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2050" name="AutoShape 2" descr="Картинки по запросу ескиз циркової афі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clip-art-circus-693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487534"/>
            <a:ext cx="2592649" cy="437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298489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7"/>
            <a:ext cx="2952328" cy="49668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ескиз циркової афіш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240360" cy="5457825"/>
          </a:xfrm>
          <a:prstGeom prst="rect">
            <a:avLst/>
          </a:prstGeom>
          <a:noFill/>
        </p:spPr>
      </p:pic>
      <p:sp>
        <p:nvSpPr>
          <p:cNvPr id="1028" name="AutoShape 4" descr="Картинки по запросу ескиз циркової афі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Картинки по запросу ескиз циркової афі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Картинки по запросу ескиз циркової афі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 descr="4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7" y="188640"/>
            <a:ext cx="5508613" cy="3672408"/>
          </a:xfrm>
          <a:prstGeom prst="rect">
            <a:avLst/>
          </a:prstGeom>
        </p:spPr>
      </p:pic>
      <p:pic>
        <p:nvPicPr>
          <p:cNvPr id="8" name="Рисунок 7" descr="8-768x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6588" y="3140968"/>
            <a:ext cx="5597412" cy="37170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24936" cy="612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Веселі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клоуни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err="1" smtClean="0">
                <a:solidFill>
                  <a:srgbClr val="00B0F0"/>
                </a:solidFill>
              </a:rPr>
              <a:t>від</a:t>
            </a:r>
            <a:r>
              <a:rPr lang="ru-RU" dirty="0" smtClean="0">
                <a:solidFill>
                  <a:srgbClr val="00B0F0"/>
                </a:solidFill>
              </a:rPr>
              <a:t> художника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err="1" smtClean="0">
                <a:solidFill>
                  <a:srgbClr val="00B0F0"/>
                </a:solidFill>
              </a:rPr>
              <a:t>Юрія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Маціка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6584776" cy="1417712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220F"/>
                </a:solidFill>
              </a:rPr>
              <a:t>Народився</a:t>
            </a:r>
            <a:r>
              <a:rPr lang="ru-RU" sz="1800" b="1" dirty="0" smtClean="0">
                <a:solidFill>
                  <a:srgbClr val="00220F"/>
                </a:solidFill>
              </a:rPr>
              <a:t> в 1956р. в м. Ужгород, </a:t>
            </a:r>
            <a:r>
              <a:rPr lang="ru-RU" sz="1800" b="1" dirty="0" err="1" smtClean="0">
                <a:solidFill>
                  <a:srgbClr val="00220F"/>
                </a:solidFill>
              </a:rPr>
              <a:t>Закарпатської</a:t>
            </a:r>
            <a:r>
              <a:rPr lang="ru-RU" sz="1800" b="1" dirty="0" smtClean="0">
                <a:solidFill>
                  <a:srgbClr val="00220F"/>
                </a:solidFill>
              </a:rPr>
              <a:t> </a:t>
            </a:r>
            <a:r>
              <a:rPr lang="ru-RU" sz="1800" b="1" dirty="0" err="1" smtClean="0">
                <a:solidFill>
                  <a:srgbClr val="00220F"/>
                </a:solidFill>
              </a:rPr>
              <a:t>області</a:t>
            </a:r>
            <a:r>
              <a:rPr lang="ru-RU" sz="1800" b="1" dirty="0" smtClean="0">
                <a:solidFill>
                  <a:srgbClr val="00220F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00220F"/>
                </a:solidFill>
              </a:rPr>
              <a:t> В 1975р. </a:t>
            </a:r>
            <a:r>
              <a:rPr lang="ru-RU" sz="1800" b="1" dirty="0" err="1" smtClean="0">
                <a:solidFill>
                  <a:srgbClr val="00220F"/>
                </a:solidFill>
              </a:rPr>
              <a:t>закінчив</a:t>
            </a:r>
            <a:r>
              <a:rPr lang="ru-RU" sz="1800" b="1" dirty="0" smtClean="0">
                <a:solidFill>
                  <a:srgbClr val="00220F"/>
                </a:solidFill>
              </a:rPr>
              <a:t> </a:t>
            </a:r>
            <a:r>
              <a:rPr lang="ru-RU" sz="1800" b="1" dirty="0" err="1" smtClean="0">
                <a:solidFill>
                  <a:srgbClr val="00220F"/>
                </a:solidFill>
              </a:rPr>
              <a:t>Ужгородське</a:t>
            </a:r>
            <a:r>
              <a:rPr lang="ru-RU" sz="1800" b="1" dirty="0" smtClean="0">
                <a:solidFill>
                  <a:srgbClr val="00220F"/>
                </a:solidFill>
              </a:rPr>
              <a:t> училище декоративно-прикладного </a:t>
            </a:r>
            <a:r>
              <a:rPr lang="ru-RU" sz="1800" b="1" dirty="0" err="1" smtClean="0">
                <a:solidFill>
                  <a:srgbClr val="00220F"/>
                </a:solidFill>
              </a:rPr>
              <a:t>мистецтва</a:t>
            </a:r>
            <a:r>
              <a:rPr lang="ru-RU" sz="1800" b="1" dirty="0" smtClean="0">
                <a:solidFill>
                  <a:srgbClr val="00220F"/>
                </a:solidFill>
              </a:rPr>
              <a:t>, </a:t>
            </a:r>
            <a:r>
              <a:rPr lang="ru-RU" sz="1800" b="1" dirty="0" err="1" smtClean="0">
                <a:solidFill>
                  <a:srgbClr val="00220F"/>
                </a:solidFill>
              </a:rPr>
              <a:t>відділ</a:t>
            </a:r>
            <a:r>
              <a:rPr lang="ru-RU" sz="1800" b="1" dirty="0" smtClean="0">
                <a:solidFill>
                  <a:srgbClr val="00220F"/>
                </a:solidFill>
              </a:rPr>
              <a:t> </a:t>
            </a:r>
            <a:r>
              <a:rPr lang="ru-RU" sz="1800" b="1" dirty="0" err="1" smtClean="0">
                <a:solidFill>
                  <a:srgbClr val="00220F"/>
                </a:solidFill>
              </a:rPr>
              <a:t>художньої</a:t>
            </a:r>
            <a:r>
              <a:rPr lang="ru-RU" sz="1800" b="1" dirty="0" smtClean="0">
                <a:solidFill>
                  <a:srgbClr val="00220F"/>
                </a:solidFill>
              </a:rPr>
              <a:t> </a:t>
            </a:r>
            <a:r>
              <a:rPr lang="ru-RU" sz="1800" b="1" dirty="0" err="1" smtClean="0">
                <a:solidFill>
                  <a:srgbClr val="00220F"/>
                </a:solidFill>
              </a:rPr>
              <a:t>обробки</a:t>
            </a:r>
            <a:r>
              <a:rPr lang="ru-RU" sz="1800" b="1" dirty="0" smtClean="0">
                <a:solidFill>
                  <a:srgbClr val="00220F"/>
                </a:solidFill>
              </a:rPr>
              <a:t> </a:t>
            </a:r>
            <a:r>
              <a:rPr lang="ru-RU" sz="1800" b="1" dirty="0" err="1" smtClean="0">
                <a:solidFill>
                  <a:srgbClr val="00220F"/>
                </a:solidFill>
              </a:rPr>
              <a:t>металу</a:t>
            </a:r>
            <a:r>
              <a:rPr lang="ru-RU" sz="1800" b="1" dirty="0" smtClean="0">
                <a:solidFill>
                  <a:srgbClr val="00220F"/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rgbClr val="00220F"/>
                </a:solidFill>
              </a:rPr>
              <a:t>З 1980р. </a:t>
            </a:r>
            <a:r>
              <a:rPr lang="ru-RU" sz="1800" b="1" dirty="0" err="1" smtClean="0">
                <a:solidFill>
                  <a:srgbClr val="00220F"/>
                </a:solidFill>
              </a:rPr>
              <a:t>живе</a:t>
            </a:r>
            <a:r>
              <a:rPr lang="ru-RU" sz="1800" b="1" dirty="0" smtClean="0">
                <a:solidFill>
                  <a:srgbClr val="00220F"/>
                </a:solidFill>
              </a:rPr>
              <a:t> р. в </a:t>
            </a:r>
            <a:r>
              <a:rPr lang="ru-RU" sz="1800" b="1" dirty="0" err="1" smtClean="0">
                <a:solidFill>
                  <a:srgbClr val="00220F"/>
                </a:solidFill>
              </a:rPr>
              <a:t>Солнечногорську</a:t>
            </a:r>
            <a:r>
              <a:rPr lang="ru-RU" sz="1800" b="1" dirty="0" smtClean="0">
                <a:solidFill>
                  <a:srgbClr val="00220F"/>
                </a:solidFill>
              </a:rPr>
              <a:t>.</a:t>
            </a:r>
            <a:endParaRPr lang="ru-RU" sz="1800" b="1" dirty="0">
              <a:solidFill>
                <a:srgbClr val="00220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2.s3.forblabla.com/u34/photo23AA/20878448115-0/large.jpg#20878448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73" y="0"/>
            <a:ext cx="8098791" cy="683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1.s3.forblabla.com/u34/photoE334/20655375266-0/large.jpg#20655375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"/>
            <a:ext cx="573405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3.s3.forblabla.com/u34/photo08A7/20986156719-0/large.jpg#20986156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1"/>
            <a:ext cx="570547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1.s3.forblabla.com/u37/photo9302/20101520964-0/large.jpg#20101520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566737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63567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Синтетичні  мистецтва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465513" cy="4602163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Вид художньої творчості, в якій  гармонійно поєднуються різні види мистецтва та утворюються нове і єдине </a:t>
            </a:r>
            <a:r>
              <a:rPr lang="uk-UA" sz="2800" smtClean="0"/>
              <a:t>естетичне ціле.</a:t>
            </a:r>
            <a:endParaRPr lang="uk-UA" sz="2800" dirty="0"/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3" y="260648"/>
            <a:ext cx="5280585" cy="64087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З чим у вас асоціюється слово </a:t>
            </a:r>
            <a:r>
              <a:rPr lang="uk-UA" sz="3200" dirty="0" smtClean="0">
                <a:solidFill>
                  <a:srgbClr val="00B050"/>
                </a:solidFill>
              </a:rPr>
              <a:t>“ </a:t>
            </a:r>
            <a:r>
              <a:rPr lang="uk-UA" sz="3200" dirty="0" err="1" smtClean="0">
                <a:solidFill>
                  <a:srgbClr val="00B050"/>
                </a:solidFill>
              </a:rPr>
              <a:t>Цирк”</a:t>
            </a:r>
            <a:r>
              <a:rPr lang="uk-UA" sz="3200" dirty="0" smtClean="0">
                <a:solidFill>
                  <a:srgbClr val="00B050"/>
                </a:solidFill>
              </a:rPr>
              <a:t> </a:t>
            </a:r>
            <a:r>
              <a:rPr lang="uk-UA" sz="3200" dirty="0" smtClean="0"/>
              <a:t>?</a:t>
            </a:r>
            <a:endParaRPr lang="uk-UA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141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Синтетичні види мистецтва: цирк.</vt:lpstr>
      <vt:lpstr>Слайд 2</vt:lpstr>
      <vt:lpstr>Веселі клоуни  від художника  Юрія Маціка</vt:lpstr>
      <vt:lpstr>Слайд 4</vt:lpstr>
      <vt:lpstr>Слайд 5</vt:lpstr>
      <vt:lpstr>Слайд 6</vt:lpstr>
      <vt:lpstr>Слайд 7</vt:lpstr>
      <vt:lpstr>Синтетичні  мистецтва</vt:lpstr>
      <vt:lpstr>З чим у вас асоціюється слово “ Цирк” ?</vt:lpstr>
      <vt:lpstr>Цирк (лат. circus) </vt:lpstr>
      <vt:lpstr>Афіши  - Витвір мистецтва, різновид тиражованої графіки. Лаконічне, помітне, найчастіше кольорове зображення з коротким текстом, виконане, як правило на великому аркуші паперу, виготовляється з рекламною,інформаційною, навчальною метою. </vt:lpstr>
      <vt:lpstr>Сучасний плакат — це найчастіше поліграфічне виконання художнього оригіналу.  </vt:lpstr>
      <vt:lpstr>Основні вимоги до плакату такі: плакат повинен сприйматися з великої відстані, бути помітним на фоні інших засобів візуальної інформації. Плакат — барвисте рекламне видання великого формату.</vt:lpstr>
      <vt:lpstr>Практична робота.  Ескіз циркової афіши. Відтворення пропорційної будови тіла тварин і людей.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клоуны от художника Юрия Мацика</dc:title>
  <dc:creator>Татьяна</dc:creator>
  <cp:lastModifiedBy>таня</cp:lastModifiedBy>
  <cp:revision>16</cp:revision>
  <dcterms:created xsi:type="dcterms:W3CDTF">2014-03-22T14:12:16Z</dcterms:created>
  <dcterms:modified xsi:type="dcterms:W3CDTF">2017-04-05T18:35:14Z</dcterms:modified>
</cp:coreProperties>
</file>