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82042" cy="1714512"/>
          </a:xfrm>
        </p:spPr>
        <p:txBody>
          <a:bodyPr/>
          <a:lstStyle/>
          <a:p>
            <a:r>
              <a:rPr lang="uk-UA" sz="7200" b="1" dirty="0" smtClean="0"/>
              <a:t>Графічний дизайн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5452">
            <a:off x="1001243" y="2837974"/>
            <a:ext cx="3286148" cy="275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9807">
            <a:off x="5557022" y="2972797"/>
            <a:ext cx="3109917" cy="2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464347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786058"/>
            <a:ext cx="2500298" cy="38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2607">
            <a:off x="1357290" y="3500438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53400" cy="32718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chemeClr val="tx1"/>
                </a:solidFill>
              </a:rPr>
              <a:t>Дизайн невід’ємна складова нашого життя. Цей синтез прагматичних і художніх ідей і рішень, спрямований на покращення умов існування людини в цілісній естетично довершеній формі.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6215105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>
                <a:solidFill>
                  <a:schemeClr val="tx1"/>
                </a:solidFill>
              </a:rPr>
              <a:t>Основними можна назвати:</a:t>
            </a: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Графічний</a:t>
            </a:r>
            <a:r>
              <a:rPr lang="uk-UA" sz="3200" dirty="0" smtClean="0">
                <a:solidFill>
                  <a:schemeClr val="tx1"/>
                </a:solidFill>
              </a:rPr>
              <a:t> (</a:t>
            </a:r>
            <a:r>
              <a:rPr lang="uk-UA" sz="3200" dirty="0" err="1" smtClean="0">
                <a:solidFill>
                  <a:schemeClr val="tx1"/>
                </a:solidFill>
              </a:rPr>
              <a:t>web</a:t>
            </a:r>
            <a:r>
              <a:rPr lang="uk-UA" sz="3200" dirty="0" smtClean="0">
                <a:solidFill>
                  <a:schemeClr val="tx1"/>
                </a:solidFill>
              </a:rPr>
              <a:t> дизайн, рекламна поліграфія, товарні знаки, фірмовий стиль)</a:t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Промисловий</a:t>
            </a:r>
            <a:r>
              <a:rPr lang="uk-UA" sz="3200" dirty="0" smtClean="0">
                <a:solidFill>
                  <a:schemeClr val="tx1"/>
                </a:solidFill>
              </a:rPr>
              <a:t> (речі, побутові прилади, об’єкти машинобудування, транспорт, одяг)</a:t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b="1" dirty="0" err="1" smtClean="0">
                <a:solidFill>
                  <a:schemeClr val="tx1"/>
                </a:solidFill>
              </a:rPr>
              <a:t>Середовищний</a:t>
            </a:r>
            <a:r>
              <a:rPr lang="uk-UA" sz="3200" b="1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(інтер’єр і відкриті простори прилеглих до будівель)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42"/>
            <a:ext cx="26193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7628"/>
            <a:ext cx="457203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latin typeface="Arial Black" pitchFamily="34" charset="0"/>
              </a:rPr>
              <a:t/>
            </a:r>
            <a:br>
              <a:rPr lang="uk-UA" sz="2000" dirty="0" smtClean="0">
                <a:latin typeface="Arial Black" pitchFamily="34" charset="0"/>
              </a:rPr>
            </a:br>
            <a:r>
              <a:rPr lang="uk-UA" sz="2000" dirty="0" smtClean="0">
                <a:latin typeface="Arial Black" pitchFamily="34" charset="0"/>
              </a:rPr>
              <a:t>Графічний дизайн — сучасне мистецтво художньо-технічного проектування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Графічний дизайн</a:t>
            </a:r>
            <a:r>
              <a:rPr lang="uk-UA" dirty="0" smtClean="0"/>
              <a:t> — це вид сучасного мистецтва, який полягає в створенні графічних об'єктів (листівок, логотипів, візиток, </a:t>
            </a:r>
            <a:r>
              <a:rPr lang="uk-UA" dirty="0" err="1" smtClean="0"/>
              <a:t>веб-сайтів</a:t>
            </a:r>
            <a:r>
              <a:rPr lang="uk-UA" dirty="0" smtClean="0"/>
              <a:t>) за допомогою різних видів графіки. 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Головна ідея графічного дизайну </a:t>
            </a:r>
            <a:r>
              <a:rPr lang="uk-UA" dirty="0" smtClean="0"/>
              <a:t>— з'єднати естетичні принципи і функціональні завдання в одному виконанні.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b="1" dirty="0" smtClean="0"/>
              <a:t>Графічний дизайн виконує три основні функції: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uk-UA" dirty="0" smtClean="0"/>
              <a:t>Надає емоційний вплив;</a:t>
            </a:r>
          </a:p>
          <a:p>
            <a:pPr lvl="0"/>
            <a:r>
              <a:rPr lang="uk-UA" dirty="0" smtClean="0"/>
              <a:t>Інформує роз’яснює;</a:t>
            </a:r>
          </a:p>
          <a:p>
            <a:pPr lvl="0"/>
            <a:r>
              <a:rPr lang="uk-UA" dirty="0" smtClean="0"/>
              <a:t>Допомагає компанії та її продукції виділитися серед конкурентів.</a:t>
            </a:r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87014">
            <a:off x="3879698" y="3669511"/>
            <a:ext cx="3534336" cy="24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Основні продукти графічного дизайну: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uk-UA" dirty="0" smtClean="0"/>
              <a:t>брошури, буклети, календарі, візитки та інша поліграфічна продукція;</a:t>
            </a:r>
          </a:p>
          <a:p>
            <a:pPr lvl="0"/>
            <a:r>
              <a:rPr lang="uk-UA" dirty="0" smtClean="0"/>
              <a:t>фірмовий стиль організації і основний його </a:t>
            </a:r>
            <a:r>
              <a:rPr lang="uk-UA" dirty="0" err="1" smtClean="0"/>
              <a:t>елемент—</a:t>
            </a:r>
            <a:r>
              <a:rPr lang="uk-UA" dirty="0" smtClean="0"/>
              <a:t> логотип;</a:t>
            </a:r>
          </a:p>
          <a:p>
            <a:pPr lvl="0"/>
            <a:r>
              <a:rPr lang="uk-UA" dirty="0" err="1" smtClean="0"/>
              <a:t>веб</a:t>
            </a:r>
            <a:r>
              <a:rPr lang="uk-UA" dirty="0" smtClean="0"/>
              <a:t> дизайн;</a:t>
            </a:r>
          </a:p>
          <a:p>
            <a:pPr lvl="0"/>
            <a:r>
              <a:rPr lang="uk-UA" dirty="0" smtClean="0"/>
              <a:t>упаковки, обкладинки, етикетки;</a:t>
            </a:r>
          </a:p>
          <a:p>
            <a:pPr lvl="0"/>
            <a:r>
              <a:rPr lang="uk-UA" dirty="0" smtClean="0"/>
              <a:t>сувенірна продукція;</a:t>
            </a:r>
          </a:p>
          <a:p>
            <a:r>
              <a:rPr lang="uk-UA" dirty="0" smtClean="0"/>
              <a:t>книжкові ілюстрації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Емблема </a:t>
            </a:r>
            <a:r>
              <a:rPr lang="uk-UA" sz="3200" dirty="0" smtClean="0">
                <a:solidFill>
                  <a:schemeClr val="tx1"/>
                </a:solidFill>
              </a:rPr>
              <a:t>– це умовне позначення певного поняття, ідеї за допомогою зображення.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7215238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Емблема навчального кабінету або школи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9717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00372"/>
            <a:ext cx="3067056" cy="34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3667130" cy="298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74</Words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Графічний дизайн </vt:lpstr>
      <vt:lpstr> Дизайн невід’ємна складова нашого життя. Цей синтез прагматичних і художніх ідей і рішень, спрямований на покращення умов існування людини в цілісній естетично довершеній формі.  </vt:lpstr>
      <vt:lpstr>       Основними можна назвати: Графічний (web дизайн, рекламна поліграфія, товарні знаки, фірмовий стиль) Промисловий (речі, побутові прилади, об’єкти машинобудування, транспорт, одяг) Середовищний (інтер’єр і відкриті простори прилеглих до будівель) </vt:lpstr>
      <vt:lpstr> Графічний дизайн — сучасне мистецтво художньо-технічного проектування </vt:lpstr>
      <vt:lpstr>   Графічний дизайн виконує три основні функції: </vt:lpstr>
      <vt:lpstr> Основні продукти графічного дизайну: </vt:lpstr>
      <vt:lpstr>Емблема – це умовне позначення певного поняття, ідеї за допомогою зображення.</vt:lpstr>
      <vt:lpstr>Емблема навчального кабінету або школи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Графічний дизайн </dc:title>
  <dc:creator>GATE</dc:creator>
  <cp:lastModifiedBy>Microsoft</cp:lastModifiedBy>
  <cp:revision>6</cp:revision>
  <dcterms:created xsi:type="dcterms:W3CDTF">2020-01-16T17:08:52Z</dcterms:created>
  <dcterms:modified xsi:type="dcterms:W3CDTF">2020-03-29T11:28:00Z</dcterms:modified>
</cp:coreProperties>
</file>