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9" r:id="rId4"/>
    <p:sldId id="270" r:id="rId5"/>
    <p:sldId id="261" r:id="rId6"/>
    <p:sldId id="271" r:id="rId7"/>
    <p:sldId id="259" r:id="rId8"/>
    <p:sldId id="273" r:id="rId9"/>
    <p:sldId id="274" r:id="rId10"/>
    <p:sldId id="275" r:id="rId11"/>
    <p:sldId id="260" r:id="rId12"/>
    <p:sldId id="276" r:id="rId13"/>
    <p:sldId id="277" r:id="rId14"/>
    <p:sldId id="278" r:id="rId15"/>
    <p:sldId id="279" r:id="rId16"/>
    <p:sldId id="280" r:id="rId17"/>
    <p:sldId id="267" r:id="rId18"/>
    <p:sldId id="263" r:id="rId19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7F3"/>
    <a:srgbClr val="FFFFFF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37" autoAdjust="0"/>
  </p:normalViewPr>
  <p:slideViewPr>
    <p:cSldViewPr snapToGrid="0">
      <p:cViewPr varScale="1">
        <p:scale>
          <a:sx n="64" d="100"/>
          <a:sy n="64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A6DCA-D0AC-4113-8C07-7D5AD069588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2CB0190B-9BD9-4B26-90EB-879167CC4A0D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Що таке визначений цикл?</a:t>
          </a:r>
          <a:endParaRPr lang="uk-UA" sz="2400" dirty="0">
            <a:latin typeface="Comic Sans MS" panose="030F0702030302020204" pitchFamily="66" charset="0"/>
          </a:endParaRPr>
        </a:p>
      </dgm:t>
    </dgm:pt>
    <dgm:pt modelId="{28AFBAB5-386B-457B-A901-2F74B3C2D105}" type="parTrans" cxnId="{75AE1AB4-DEF0-4A5C-959E-355531C80E77}">
      <dgm:prSet/>
      <dgm:spPr/>
      <dgm:t>
        <a:bodyPr/>
        <a:lstStyle/>
        <a:p>
          <a:endParaRPr lang="uk-UA" sz="3200">
            <a:latin typeface="Comic Sans MS" panose="030F0702030302020204" pitchFamily="66" charset="0"/>
          </a:endParaRPr>
        </a:p>
      </dgm:t>
    </dgm:pt>
    <dgm:pt modelId="{1C14D3E6-87DF-46C9-9B8F-E1A1F3B54216}" type="sibTrans" cxnId="{75AE1AB4-DEF0-4A5C-959E-355531C80E77}">
      <dgm:prSet/>
      <dgm:spPr/>
      <dgm:t>
        <a:bodyPr/>
        <a:lstStyle/>
        <a:p>
          <a:endParaRPr lang="uk-UA" sz="3200">
            <a:latin typeface="Comic Sans MS" panose="030F0702030302020204" pitchFamily="66" charset="0"/>
          </a:endParaRPr>
        </a:p>
      </dgm:t>
    </dgm:pt>
    <dgm:pt modelId="{DDB64E42-FC22-4499-BFC7-39EA0FEDB620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Як програмувати малювання орнаментів з повторюваних елементів?</a:t>
          </a:r>
          <a:endParaRPr lang="uk-UA" sz="2400" dirty="0">
            <a:latin typeface="Comic Sans MS" panose="030F0702030302020204" pitchFamily="66" charset="0"/>
          </a:endParaRPr>
        </a:p>
      </dgm:t>
    </dgm:pt>
    <dgm:pt modelId="{C78D121E-63CD-4D16-B3DA-62F5031047FD}" type="parTrans" cxnId="{C1B50341-F94C-4684-8D6E-DE361527EE4A}">
      <dgm:prSet/>
      <dgm:spPr/>
      <dgm:t>
        <a:bodyPr/>
        <a:lstStyle/>
        <a:p>
          <a:endParaRPr lang="uk-UA" sz="3200">
            <a:latin typeface="Comic Sans MS" panose="030F0702030302020204" pitchFamily="66" charset="0"/>
          </a:endParaRPr>
        </a:p>
      </dgm:t>
    </dgm:pt>
    <dgm:pt modelId="{0E0062D5-D6D1-45CA-A4A9-1F5090DD38D8}" type="sibTrans" cxnId="{C1B50341-F94C-4684-8D6E-DE361527EE4A}">
      <dgm:prSet/>
      <dgm:spPr/>
      <dgm:t>
        <a:bodyPr/>
        <a:lstStyle/>
        <a:p>
          <a:endParaRPr lang="uk-UA" sz="3200">
            <a:latin typeface="Comic Sans MS" panose="030F0702030302020204" pitchFamily="66" charset="0"/>
          </a:endParaRPr>
        </a:p>
      </dgm:t>
    </dgm:pt>
    <dgm:pt modelId="{1BB67B5D-73CF-4461-B92A-EB259AEEF247}">
      <dgm:prSet phldrT="[Текст]" custT="1"/>
      <dgm:spPr/>
      <dgm:t>
        <a:bodyPr/>
        <a:lstStyle/>
        <a:p>
          <a:r>
            <a:rPr lang="uk-UA" sz="2400" dirty="0" smtClean="0">
              <a:latin typeface="Comic Sans MS" panose="030F0702030302020204" pitchFamily="66" charset="0"/>
            </a:rPr>
            <a:t>Як малювати фігури, що розташовані на відстані одна від одної?</a:t>
          </a:r>
          <a:endParaRPr lang="uk-UA" sz="2400" dirty="0">
            <a:latin typeface="Comic Sans MS" panose="030F0702030302020204" pitchFamily="66" charset="0"/>
          </a:endParaRPr>
        </a:p>
      </dgm:t>
    </dgm:pt>
    <dgm:pt modelId="{C189527C-1081-4D61-A65D-E07B6CE0EBBB}" type="parTrans" cxnId="{849186B9-F08E-4B7B-85A6-332427EF76F3}">
      <dgm:prSet/>
      <dgm:spPr/>
      <dgm:t>
        <a:bodyPr/>
        <a:lstStyle/>
        <a:p>
          <a:endParaRPr lang="uk-UA" sz="3200">
            <a:latin typeface="Comic Sans MS" panose="030F0702030302020204" pitchFamily="66" charset="0"/>
          </a:endParaRPr>
        </a:p>
      </dgm:t>
    </dgm:pt>
    <dgm:pt modelId="{9A47A072-8A35-4267-AC13-3F88309EF24A}" type="sibTrans" cxnId="{849186B9-F08E-4B7B-85A6-332427EF76F3}">
      <dgm:prSet/>
      <dgm:spPr/>
      <dgm:t>
        <a:bodyPr/>
        <a:lstStyle/>
        <a:p>
          <a:endParaRPr lang="uk-UA" sz="3200">
            <a:latin typeface="Comic Sans MS" panose="030F0702030302020204" pitchFamily="66" charset="0"/>
          </a:endParaRPr>
        </a:p>
      </dgm:t>
    </dgm:pt>
    <dgm:pt modelId="{83846D2E-1296-4D78-A06C-02E0872F9387}" type="pres">
      <dgm:prSet presAssocID="{FEBA6DCA-D0AC-4113-8C07-7D5AD0695881}" presName="linear" presStyleCnt="0">
        <dgm:presLayoutVars>
          <dgm:dir/>
          <dgm:animLvl val="lvl"/>
          <dgm:resizeHandles val="exact"/>
        </dgm:presLayoutVars>
      </dgm:prSet>
      <dgm:spPr/>
    </dgm:pt>
    <dgm:pt modelId="{920E9C4E-2CDA-4345-8E50-66DEABAAD700}" type="pres">
      <dgm:prSet presAssocID="{2CB0190B-9BD9-4B26-90EB-879167CC4A0D}" presName="parentLin" presStyleCnt="0"/>
      <dgm:spPr/>
    </dgm:pt>
    <dgm:pt modelId="{E34BE882-6B40-4EFA-A6D4-DC228BD23894}" type="pres">
      <dgm:prSet presAssocID="{2CB0190B-9BD9-4B26-90EB-879167CC4A0D}" presName="parentLeftMargin" presStyleLbl="node1" presStyleIdx="0" presStyleCnt="3"/>
      <dgm:spPr/>
    </dgm:pt>
    <dgm:pt modelId="{0C0E4A21-2A60-41E6-BE3B-0A81DD2E1185}" type="pres">
      <dgm:prSet presAssocID="{2CB0190B-9BD9-4B26-90EB-879167CC4A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541723-EE0A-407B-B49B-072CBDBCF196}" type="pres">
      <dgm:prSet presAssocID="{2CB0190B-9BD9-4B26-90EB-879167CC4A0D}" presName="negativeSpace" presStyleCnt="0"/>
      <dgm:spPr/>
    </dgm:pt>
    <dgm:pt modelId="{26EEFD06-8FF5-4614-8DAB-7CAEA5AF0914}" type="pres">
      <dgm:prSet presAssocID="{2CB0190B-9BD9-4B26-90EB-879167CC4A0D}" presName="childText" presStyleLbl="conFgAcc1" presStyleIdx="0" presStyleCnt="3">
        <dgm:presLayoutVars>
          <dgm:bulletEnabled val="1"/>
        </dgm:presLayoutVars>
      </dgm:prSet>
      <dgm:spPr/>
    </dgm:pt>
    <dgm:pt modelId="{379F2E14-AC75-4034-9EE2-5D2BDA3A1F19}" type="pres">
      <dgm:prSet presAssocID="{1C14D3E6-87DF-46C9-9B8F-E1A1F3B54216}" presName="spaceBetweenRectangles" presStyleCnt="0"/>
      <dgm:spPr/>
    </dgm:pt>
    <dgm:pt modelId="{BD25D7A5-8C3A-4D94-AE3D-A452BC03CDC9}" type="pres">
      <dgm:prSet presAssocID="{DDB64E42-FC22-4499-BFC7-39EA0FEDB620}" presName="parentLin" presStyleCnt="0"/>
      <dgm:spPr/>
    </dgm:pt>
    <dgm:pt modelId="{1D678E94-0874-41F6-849A-5A36C8DC8F35}" type="pres">
      <dgm:prSet presAssocID="{DDB64E42-FC22-4499-BFC7-39EA0FEDB620}" presName="parentLeftMargin" presStyleLbl="node1" presStyleIdx="0" presStyleCnt="3"/>
      <dgm:spPr/>
    </dgm:pt>
    <dgm:pt modelId="{B46FBC16-F56E-4DFD-96CA-E23C492824C4}" type="pres">
      <dgm:prSet presAssocID="{DDB64E42-FC22-4499-BFC7-39EA0FEDB6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56CD0E-2FC6-47C5-8050-2DF08ED3D78B}" type="pres">
      <dgm:prSet presAssocID="{DDB64E42-FC22-4499-BFC7-39EA0FEDB620}" presName="negativeSpace" presStyleCnt="0"/>
      <dgm:spPr/>
    </dgm:pt>
    <dgm:pt modelId="{175991F5-B40A-4929-9ED8-D939B78B1A25}" type="pres">
      <dgm:prSet presAssocID="{DDB64E42-FC22-4499-BFC7-39EA0FEDB620}" presName="childText" presStyleLbl="conFgAcc1" presStyleIdx="1" presStyleCnt="3">
        <dgm:presLayoutVars>
          <dgm:bulletEnabled val="1"/>
        </dgm:presLayoutVars>
      </dgm:prSet>
      <dgm:spPr/>
    </dgm:pt>
    <dgm:pt modelId="{09C25B94-209E-43BC-BCE9-FB0E16010A84}" type="pres">
      <dgm:prSet presAssocID="{0E0062D5-D6D1-45CA-A4A9-1F5090DD38D8}" presName="spaceBetweenRectangles" presStyleCnt="0"/>
      <dgm:spPr/>
    </dgm:pt>
    <dgm:pt modelId="{9B2E9A94-A81B-40C6-8D3A-0166E8B0185C}" type="pres">
      <dgm:prSet presAssocID="{1BB67B5D-73CF-4461-B92A-EB259AEEF247}" presName="parentLin" presStyleCnt="0"/>
      <dgm:spPr/>
    </dgm:pt>
    <dgm:pt modelId="{D8BE0A5D-347C-400D-9C36-DE8829C2804A}" type="pres">
      <dgm:prSet presAssocID="{1BB67B5D-73CF-4461-B92A-EB259AEEF247}" presName="parentLeftMargin" presStyleLbl="node1" presStyleIdx="1" presStyleCnt="3"/>
      <dgm:spPr/>
    </dgm:pt>
    <dgm:pt modelId="{D214C2C4-6ED0-4249-9313-6FB71F9BEB6A}" type="pres">
      <dgm:prSet presAssocID="{1BB67B5D-73CF-4461-B92A-EB259AEEF2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74E8F-F01E-47A9-8256-A1BFE62D568C}" type="pres">
      <dgm:prSet presAssocID="{1BB67B5D-73CF-4461-B92A-EB259AEEF247}" presName="negativeSpace" presStyleCnt="0"/>
      <dgm:spPr/>
    </dgm:pt>
    <dgm:pt modelId="{77F398E0-F43C-48CC-9AF1-5E2F22899C52}" type="pres">
      <dgm:prSet presAssocID="{1BB67B5D-73CF-4461-B92A-EB259AEEF2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9186B9-F08E-4B7B-85A6-332427EF76F3}" srcId="{FEBA6DCA-D0AC-4113-8C07-7D5AD0695881}" destId="{1BB67B5D-73CF-4461-B92A-EB259AEEF247}" srcOrd="2" destOrd="0" parTransId="{C189527C-1081-4D61-A65D-E07B6CE0EBBB}" sibTransId="{9A47A072-8A35-4267-AC13-3F88309EF24A}"/>
    <dgm:cxn modelId="{C1B50341-F94C-4684-8D6E-DE361527EE4A}" srcId="{FEBA6DCA-D0AC-4113-8C07-7D5AD0695881}" destId="{DDB64E42-FC22-4499-BFC7-39EA0FEDB620}" srcOrd="1" destOrd="0" parTransId="{C78D121E-63CD-4D16-B3DA-62F5031047FD}" sibTransId="{0E0062D5-D6D1-45CA-A4A9-1F5090DD38D8}"/>
    <dgm:cxn modelId="{ED2857A4-63A4-4404-846E-EBBB921CD5A2}" type="presOf" srcId="{FEBA6DCA-D0AC-4113-8C07-7D5AD0695881}" destId="{83846D2E-1296-4D78-A06C-02E0872F9387}" srcOrd="0" destOrd="0" presId="urn:microsoft.com/office/officeart/2005/8/layout/list1"/>
    <dgm:cxn modelId="{75AE1AB4-DEF0-4A5C-959E-355531C80E77}" srcId="{FEBA6DCA-D0AC-4113-8C07-7D5AD0695881}" destId="{2CB0190B-9BD9-4B26-90EB-879167CC4A0D}" srcOrd="0" destOrd="0" parTransId="{28AFBAB5-386B-457B-A901-2F74B3C2D105}" sibTransId="{1C14D3E6-87DF-46C9-9B8F-E1A1F3B54216}"/>
    <dgm:cxn modelId="{08895A14-8F99-421C-98DE-0E52AB1D04FF}" type="presOf" srcId="{2CB0190B-9BD9-4B26-90EB-879167CC4A0D}" destId="{E34BE882-6B40-4EFA-A6D4-DC228BD23894}" srcOrd="0" destOrd="0" presId="urn:microsoft.com/office/officeart/2005/8/layout/list1"/>
    <dgm:cxn modelId="{7CE9661D-BDE3-473E-A6CB-893A45F6FACA}" type="presOf" srcId="{1BB67B5D-73CF-4461-B92A-EB259AEEF247}" destId="{D8BE0A5D-347C-400D-9C36-DE8829C2804A}" srcOrd="0" destOrd="0" presId="urn:microsoft.com/office/officeart/2005/8/layout/list1"/>
    <dgm:cxn modelId="{EDB7F6DB-14C5-4961-9C46-5C4469C73DFC}" type="presOf" srcId="{DDB64E42-FC22-4499-BFC7-39EA0FEDB620}" destId="{B46FBC16-F56E-4DFD-96CA-E23C492824C4}" srcOrd="1" destOrd="0" presId="urn:microsoft.com/office/officeart/2005/8/layout/list1"/>
    <dgm:cxn modelId="{16CBE7C4-6BB4-4886-A1F4-73CC85CD39F7}" type="presOf" srcId="{2CB0190B-9BD9-4B26-90EB-879167CC4A0D}" destId="{0C0E4A21-2A60-41E6-BE3B-0A81DD2E1185}" srcOrd="1" destOrd="0" presId="urn:microsoft.com/office/officeart/2005/8/layout/list1"/>
    <dgm:cxn modelId="{5DA1E59D-284F-4F45-B35A-4F27C2996264}" type="presOf" srcId="{1BB67B5D-73CF-4461-B92A-EB259AEEF247}" destId="{D214C2C4-6ED0-4249-9313-6FB71F9BEB6A}" srcOrd="1" destOrd="0" presId="urn:microsoft.com/office/officeart/2005/8/layout/list1"/>
    <dgm:cxn modelId="{024F6194-D8D3-458B-9C27-38128EBF02E8}" type="presOf" srcId="{DDB64E42-FC22-4499-BFC7-39EA0FEDB620}" destId="{1D678E94-0874-41F6-849A-5A36C8DC8F35}" srcOrd="0" destOrd="0" presId="urn:microsoft.com/office/officeart/2005/8/layout/list1"/>
    <dgm:cxn modelId="{3F97DA2F-7A9A-4289-A066-4F6D4BB09420}" type="presParOf" srcId="{83846D2E-1296-4D78-A06C-02E0872F9387}" destId="{920E9C4E-2CDA-4345-8E50-66DEABAAD700}" srcOrd="0" destOrd="0" presId="urn:microsoft.com/office/officeart/2005/8/layout/list1"/>
    <dgm:cxn modelId="{1FF2EB07-6D92-48A4-951F-29A37285C453}" type="presParOf" srcId="{920E9C4E-2CDA-4345-8E50-66DEABAAD700}" destId="{E34BE882-6B40-4EFA-A6D4-DC228BD23894}" srcOrd="0" destOrd="0" presId="urn:microsoft.com/office/officeart/2005/8/layout/list1"/>
    <dgm:cxn modelId="{4AC987DB-4955-4D8F-8785-AF31947AE4D4}" type="presParOf" srcId="{920E9C4E-2CDA-4345-8E50-66DEABAAD700}" destId="{0C0E4A21-2A60-41E6-BE3B-0A81DD2E1185}" srcOrd="1" destOrd="0" presId="urn:microsoft.com/office/officeart/2005/8/layout/list1"/>
    <dgm:cxn modelId="{FAB701B6-652B-4448-B095-BF75D5DFCC1C}" type="presParOf" srcId="{83846D2E-1296-4D78-A06C-02E0872F9387}" destId="{30541723-EE0A-407B-B49B-072CBDBCF196}" srcOrd="1" destOrd="0" presId="urn:microsoft.com/office/officeart/2005/8/layout/list1"/>
    <dgm:cxn modelId="{32DF5C0A-3647-442E-A3F3-0BBEDB95DAC3}" type="presParOf" srcId="{83846D2E-1296-4D78-A06C-02E0872F9387}" destId="{26EEFD06-8FF5-4614-8DAB-7CAEA5AF0914}" srcOrd="2" destOrd="0" presId="urn:microsoft.com/office/officeart/2005/8/layout/list1"/>
    <dgm:cxn modelId="{4C1A9DCD-E5E1-4D73-8C00-F1CFCFC4F07B}" type="presParOf" srcId="{83846D2E-1296-4D78-A06C-02E0872F9387}" destId="{379F2E14-AC75-4034-9EE2-5D2BDA3A1F19}" srcOrd="3" destOrd="0" presId="urn:microsoft.com/office/officeart/2005/8/layout/list1"/>
    <dgm:cxn modelId="{82E09F34-24AE-427A-B2F3-740188EE9392}" type="presParOf" srcId="{83846D2E-1296-4D78-A06C-02E0872F9387}" destId="{BD25D7A5-8C3A-4D94-AE3D-A452BC03CDC9}" srcOrd="4" destOrd="0" presId="urn:microsoft.com/office/officeart/2005/8/layout/list1"/>
    <dgm:cxn modelId="{AA0B9BB6-4956-46C5-8405-2562CF97CF94}" type="presParOf" srcId="{BD25D7A5-8C3A-4D94-AE3D-A452BC03CDC9}" destId="{1D678E94-0874-41F6-849A-5A36C8DC8F35}" srcOrd="0" destOrd="0" presId="urn:microsoft.com/office/officeart/2005/8/layout/list1"/>
    <dgm:cxn modelId="{3AA0F314-6DB5-4E20-B0C6-47CBD5EDD465}" type="presParOf" srcId="{BD25D7A5-8C3A-4D94-AE3D-A452BC03CDC9}" destId="{B46FBC16-F56E-4DFD-96CA-E23C492824C4}" srcOrd="1" destOrd="0" presId="urn:microsoft.com/office/officeart/2005/8/layout/list1"/>
    <dgm:cxn modelId="{E8AAFF38-7B57-437D-95A2-6578F9B2CC47}" type="presParOf" srcId="{83846D2E-1296-4D78-A06C-02E0872F9387}" destId="{5756CD0E-2FC6-47C5-8050-2DF08ED3D78B}" srcOrd="5" destOrd="0" presId="urn:microsoft.com/office/officeart/2005/8/layout/list1"/>
    <dgm:cxn modelId="{66779D2C-5BD4-4A39-B36F-9199EFDB79A9}" type="presParOf" srcId="{83846D2E-1296-4D78-A06C-02E0872F9387}" destId="{175991F5-B40A-4929-9ED8-D939B78B1A25}" srcOrd="6" destOrd="0" presId="urn:microsoft.com/office/officeart/2005/8/layout/list1"/>
    <dgm:cxn modelId="{25B5E43A-492E-4FF3-A584-4FAE0471AF25}" type="presParOf" srcId="{83846D2E-1296-4D78-A06C-02E0872F9387}" destId="{09C25B94-209E-43BC-BCE9-FB0E16010A84}" srcOrd="7" destOrd="0" presId="urn:microsoft.com/office/officeart/2005/8/layout/list1"/>
    <dgm:cxn modelId="{F1AAF9BE-E202-4C6A-8C23-83E5193E9CBB}" type="presParOf" srcId="{83846D2E-1296-4D78-A06C-02E0872F9387}" destId="{9B2E9A94-A81B-40C6-8D3A-0166E8B0185C}" srcOrd="8" destOrd="0" presId="urn:microsoft.com/office/officeart/2005/8/layout/list1"/>
    <dgm:cxn modelId="{E85A5808-41AE-483A-B926-C4C5BFBCC7B6}" type="presParOf" srcId="{9B2E9A94-A81B-40C6-8D3A-0166E8B0185C}" destId="{D8BE0A5D-347C-400D-9C36-DE8829C2804A}" srcOrd="0" destOrd="0" presId="urn:microsoft.com/office/officeart/2005/8/layout/list1"/>
    <dgm:cxn modelId="{E8B60B62-9ABF-43EE-8951-721E600637E1}" type="presParOf" srcId="{9B2E9A94-A81B-40C6-8D3A-0166E8B0185C}" destId="{D214C2C4-6ED0-4249-9313-6FB71F9BEB6A}" srcOrd="1" destOrd="0" presId="urn:microsoft.com/office/officeart/2005/8/layout/list1"/>
    <dgm:cxn modelId="{D94AA169-3B52-4183-A27E-04BEBFE30A55}" type="presParOf" srcId="{83846D2E-1296-4D78-A06C-02E0872F9387}" destId="{B6274E8F-F01E-47A9-8256-A1BFE62D568C}" srcOrd="9" destOrd="0" presId="urn:microsoft.com/office/officeart/2005/8/layout/list1"/>
    <dgm:cxn modelId="{30B793D3-9444-46DB-8597-980A7545D137}" type="presParOf" srcId="{83846D2E-1296-4D78-A06C-02E0872F9387}" destId="{77F398E0-F43C-48CC-9AF1-5E2F22899C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EFD06-8FF5-4614-8DAB-7CAEA5AF0914}">
      <dsp:nvSpPr>
        <dsp:cNvPr id="0" name=""/>
        <dsp:cNvSpPr/>
      </dsp:nvSpPr>
      <dsp:spPr>
        <a:xfrm>
          <a:off x="0" y="489419"/>
          <a:ext cx="9372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E4A21-2A60-41E6-BE3B-0A81DD2E1185}">
      <dsp:nvSpPr>
        <dsp:cNvPr id="0" name=""/>
        <dsp:cNvSpPr/>
      </dsp:nvSpPr>
      <dsp:spPr>
        <a:xfrm>
          <a:off x="468630" y="31859"/>
          <a:ext cx="6560820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983" tIns="0" rIns="2479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Що таке визначений цикл?</a:t>
          </a:r>
          <a:endParaRPr lang="uk-UA" sz="2400" kern="1200" dirty="0">
            <a:latin typeface="Comic Sans MS" panose="030F0702030302020204" pitchFamily="66" charset="0"/>
          </a:endParaRPr>
        </a:p>
      </dsp:txBody>
      <dsp:txXfrm>
        <a:off x="513302" y="76531"/>
        <a:ext cx="6471476" cy="825776"/>
      </dsp:txXfrm>
    </dsp:sp>
    <dsp:sp modelId="{175991F5-B40A-4929-9ED8-D939B78B1A25}">
      <dsp:nvSpPr>
        <dsp:cNvPr id="0" name=""/>
        <dsp:cNvSpPr/>
      </dsp:nvSpPr>
      <dsp:spPr>
        <a:xfrm>
          <a:off x="0" y="1895579"/>
          <a:ext cx="9372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927703"/>
              <a:satOff val="-26639"/>
              <a:lumOff val="-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FBC16-F56E-4DFD-96CA-E23C492824C4}">
      <dsp:nvSpPr>
        <dsp:cNvPr id="0" name=""/>
        <dsp:cNvSpPr/>
      </dsp:nvSpPr>
      <dsp:spPr>
        <a:xfrm>
          <a:off x="468630" y="1438019"/>
          <a:ext cx="6560820" cy="915120"/>
        </a:xfrm>
        <a:prstGeom prst="roundRect">
          <a:avLst/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983" tIns="0" rIns="2479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Як програмувати малювання орнаментів з повторюваних елементів?</a:t>
          </a:r>
          <a:endParaRPr lang="uk-UA" sz="2400" kern="1200" dirty="0">
            <a:latin typeface="Comic Sans MS" panose="030F0702030302020204" pitchFamily="66" charset="0"/>
          </a:endParaRPr>
        </a:p>
      </dsp:txBody>
      <dsp:txXfrm>
        <a:off x="513302" y="1482691"/>
        <a:ext cx="6471476" cy="825776"/>
      </dsp:txXfrm>
    </dsp:sp>
    <dsp:sp modelId="{77F398E0-F43C-48CC-9AF1-5E2F22899C52}">
      <dsp:nvSpPr>
        <dsp:cNvPr id="0" name=""/>
        <dsp:cNvSpPr/>
      </dsp:nvSpPr>
      <dsp:spPr>
        <a:xfrm>
          <a:off x="0" y="3301740"/>
          <a:ext cx="9372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855406"/>
              <a:satOff val="-53278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C2C4-6ED0-4249-9313-6FB71F9BEB6A}">
      <dsp:nvSpPr>
        <dsp:cNvPr id="0" name=""/>
        <dsp:cNvSpPr/>
      </dsp:nvSpPr>
      <dsp:spPr>
        <a:xfrm>
          <a:off x="468630" y="2844180"/>
          <a:ext cx="6560820" cy="915120"/>
        </a:xfrm>
        <a:prstGeom prst="roundRect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983" tIns="0" rIns="2479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mic Sans MS" panose="030F0702030302020204" pitchFamily="66" charset="0"/>
            </a:rPr>
            <a:t>Як малювати фігури, що розташовані на відстані одна від одної?</a:t>
          </a:r>
          <a:endParaRPr lang="uk-UA" sz="2400" kern="1200" dirty="0">
            <a:latin typeface="Comic Sans MS" panose="030F0702030302020204" pitchFamily="66" charset="0"/>
          </a:endParaRPr>
        </a:p>
      </dsp:txBody>
      <dsp:txXfrm>
        <a:off x="513302" y="2888852"/>
        <a:ext cx="647147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451DBCE-B8F8-457E-BABC-54BAA2A9590C}" type="datetime1">
              <a:rPr lang="uk-UA" smtClean="0"/>
              <a:t>29.03.2019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uk-UA" smtClean="0"/>
              <a:pPr algn="r"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7670A6E-4B08-443F-9C12-9B267C6D3DC7}" type="datetime1">
              <a:rPr lang="uk-UA" smtClean="0"/>
              <a:pPr/>
              <a:t>29.03.2019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Зразки заголовків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6264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9331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472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2271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070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05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596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201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438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7769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718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uk-UA" dirty="0" smtClean="0"/>
              <a:t>Зразок підзаголовка</a:t>
            </a:r>
            <a:endParaRPr lang="uk-UA" dirty="0"/>
          </a:p>
        </p:txBody>
      </p:sp>
      <p:sp>
        <p:nvSpPr>
          <p:cNvPr id="8" name="Місце для дати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8C56CC-3E86-4E27-B180-169A3718C1F9}" type="datetime1">
              <a:rPr lang="uk-UA" smtClean="0"/>
              <a:pPr/>
              <a:t>29.03.2019</a:t>
            </a:fld>
            <a:endParaRPr lang="uk-UA" dirty="0"/>
          </a:p>
        </p:txBody>
      </p:sp>
      <p:sp>
        <p:nvSpPr>
          <p:cNvPr id="9" name="Місце для нижнього колонтитула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10" name="Місце для номера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42E85E2-A0BD-48E0-AA7A-96AB343D5838}" type="datetime1">
              <a:rPr lang="uk-UA" smtClean="0"/>
              <a:pPr/>
              <a:t>29.03.2019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586D7B-67AF-4FC8-9F9C-C7E452C6016B}" type="datetime1">
              <a:rPr lang="uk-UA" smtClean="0"/>
              <a:pPr/>
              <a:t>29.03.2019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141B7A-A398-49A9-BA64-94F9E0BBBE0D}" type="datetime1">
              <a:rPr lang="uk-UA" smtClean="0"/>
              <a:pPr/>
              <a:t>29.03.2019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7551D1-B8A8-48DD-9508-74CA907704B2}" type="datetime1">
              <a:rPr lang="uk-UA" smtClean="0"/>
              <a:pPr/>
              <a:t>29.03.2019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B9B55F-24E0-4029-9D32-C2BFF32366FE}" type="datetime1">
              <a:rPr lang="uk-UA" smtClean="0"/>
              <a:pPr/>
              <a:t>29.03.2019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7218DA-0E31-4762-8B00-BA176B178043}" type="datetime1">
              <a:rPr lang="uk-UA" smtClean="0"/>
              <a:pPr/>
              <a:t>29.03.2019</a:t>
            </a:fld>
            <a:endParaRPr lang="uk-UA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DA3304-1E76-489F-A5BA-DA7D1A6C7070}" type="datetime1">
              <a:rPr lang="uk-UA" smtClean="0"/>
              <a:pPr/>
              <a:t>29.03.2019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81C842-1361-48EB-8A34-EED562FE1AD2}" type="datetime1">
              <a:rPr lang="uk-UA" smtClean="0"/>
              <a:pPr/>
              <a:t>29.03.2019</a:t>
            </a:fld>
            <a:endParaRPr lang="uk-UA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C4B1EE-E7E6-4C22-936D-BF90DC8E5B52}" type="datetime1">
              <a:rPr lang="uk-UA" smtClean="0"/>
              <a:pPr/>
              <a:t>29.03.2019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8" name="Округлений прямокутник 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3" name="Місце для зображення 2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B9B456-E218-4DFB-9956-3AE7C87779E4}" type="datetime1">
              <a:rPr lang="uk-UA" smtClean="0"/>
              <a:pPr/>
              <a:t>29.03.2019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 smtClean="0"/>
              <a:t>Зразки заголовків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2ED6936C-6063-4274-89BC-CC0CC17B87D3}" type="datetime1">
              <a:rPr lang="uk-UA" smtClean="0"/>
              <a:pPr/>
              <a:t>29.03.2019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ckly-games.appspot.com/maze?lang=uk&amp;level=9&amp;skin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7793" y="1314734"/>
            <a:ext cx="7091361" cy="2793906"/>
          </a:xfrm>
        </p:spPr>
        <p:txBody>
          <a:bodyPr rtlCol="0"/>
          <a:lstStyle/>
          <a:p>
            <a:pPr algn="ctr" rtl="0"/>
            <a:r>
              <a:rPr lang="uk-UA" b="1" dirty="0" smtClean="0">
                <a:latin typeface="Comic Sans MS" panose="030F0702030302020204" pitchFamily="66" charset="0"/>
              </a:rPr>
              <a:t>Алгоритмічна структура розгалуження</a:t>
            </a:r>
            <a:endParaRPr lang="uk-UA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 1"/>
          <p:cNvSpPr>
            <a:spLocks noGrp="1"/>
          </p:cNvSpPr>
          <p:nvPr>
            <p:ph type="title"/>
          </p:nvPr>
        </p:nvSpPr>
        <p:spPr>
          <a:xfrm>
            <a:off x="551252" y="122384"/>
            <a:ext cx="11089494" cy="686350"/>
          </a:xfrm>
        </p:spPr>
        <p:txBody>
          <a:bodyPr rtlCol="0"/>
          <a:lstStyle/>
          <a:p>
            <a:pPr algn="ctr" rtl="0"/>
            <a:r>
              <a:rPr lang="en-US" dirty="0" smtClean="0">
                <a:latin typeface="Comic Sans MS" panose="030F0702030302020204" pitchFamily="66" charset="0"/>
              </a:rPr>
              <a:t>[</a:t>
            </a:r>
            <a:r>
              <a:rPr lang="uk-UA" dirty="0" smtClean="0">
                <a:latin typeface="Comic Sans MS" panose="030F0702030302020204" pitchFamily="66" charset="0"/>
              </a:rPr>
              <a:t>Досліди(виконай – проаналізуй – зроби висновки)</a:t>
            </a:r>
            <a:r>
              <a:rPr lang="en-US" dirty="0" smtClean="0">
                <a:latin typeface="Comic Sans MS" panose="030F0702030302020204" pitchFamily="66" charset="0"/>
              </a:rPr>
              <a:t>]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21" y="705319"/>
            <a:ext cx="9773848" cy="615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7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1"/>
          <p:cNvSpPr>
            <a:spLocks noGrp="1"/>
          </p:cNvSpPr>
          <p:nvPr>
            <p:ph type="title" idx="4294967295"/>
          </p:nvPr>
        </p:nvSpPr>
        <p:spPr>
          <a:xfrm>
            <a:off x="259213" y="149912"/>
            <a:ext cx="1965372" cy="6605729"/>
          </a:xfrm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rtlCol="0">
            <a:noAutofit/>
          </a:bodyPr>
          <a:lstStyle/>
          <a:p>
            <a:pPr algn="ctr" rtl="0"/>
            <a:r>
              <a:rPr lang="uk-UA" sz="3200" b="1" dirty="0" smtClean="0">
                <a:latin typeface="Comic Sans MS" panose="030F0702030302020204" pitchFamily="66" charset="0"/>
              </a:rPr>
              <a:t>ЗАПИТАННЯ - ВІДПОВІДІ</a:t>
            </a:r>
            <a:endParaRPr lang="uk-UA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912" y="70198"/>
            <a:ext cx="9660766" cy="66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1"/>
          <p:cNvSpPr>
            <a:spLocks noGrp="1"/>
          </p:cNvSpPr>
          <p:nvPr>
            <p:ph type="title" idx="4294967295"/>
          </p:nvPr>
        </p:nvSpPr>
        <p:spPr>
          <a:xfrm>
            <a:off x="259213" y="149912"/>
            <a:ext cx="1965372" cy="6605729"/>
          </a:xfrm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rtlCol="0">
            <a:noAutofit/>
          </a:bodyPr>
          <a:lstStyle/>
          <a:p>
            <a:pPr algn="ctr" rtl="0"/>
            <a:r>
              <a:rPr lang="uk-UA" sz="3200" b="1" dirty="0" smtClean="0">
                <a:latin typeface="Comic Sans MS" panose="030F0702030302020204" pitchFamily="66" charset="0"/>
              </a:rPr>
              <a:t>ЗАПИТАННЯ - ВІДПОВІДІ</a:t>
            </a:r>
            <a:endParaRPr lang="uk-UA" sz="32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303" y="716497"/>
            <a:ext cx="9522790" cy="547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93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1"/>
          <p:cNvSpPr>
            <a:spLocks noGrp="1"/>
          </p:cNvSpPr>
          <p:nvPr>
            <p:ph type="title" idx="4294967295"/>
          </p:nvPr>
        </p:nvSpPr>
        <p:spPr>
          <a:xfrm>
            <a:off x="259213" y="149912"/>
            <a:ext cx="1965372" cy="6605729"/>
          </a:xfrm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rtlCol="0">
            <a:noAutofit/>
          </a:bodyPr>
          <a:lstStyle/>
          <a:p>
            <a:pPr algn="ctr" rtl="0"/>
            <a:r>
              <a:rPr lang="uk-UA" sz="3200" b="1" dirty="0" smtClean="0">
                <a:latin typeface="Comic Sans MS" panose="030F0702030302020204" pitchFamily="66" charset="0"/>
              </a:rPr>
              <a:t>ЗАПИТАННЯ - ВІДПОВІДІ</a:t>
            </a:r>
            <a:endParaRPr lang="uk-UA" sz="32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630" y="136394"/>
            <a:ext cx="8261659" cy="66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18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1"/>
          <p:cNvSpPr>
            <a:spLocks noGrp="1"/>
          </p:cNvSpPr>
          <p:nvPr>
            <p:ph type="title" idx="4294967295"/>
          </p:nvPr>
        </p:nvSpPr>
        <p:spPr>
          <a:xfrm>
            <a:off x="259213" y="149912"/>
            <a:ext cx="1965372" cy="6605729"/>
          </a:xfrm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rtlCol="0">
            <a:noAutofit/>
          </a:bodyPr>
          <a:lstStyle/>
          <a:p>
            <a:pPr algn="ctr" rtl="0"/>
            <a:r>
              <a:rPr lang="uk-UA" sz="3200" b="1" dirty="0" smtClean="0">
                <a:latin typeface="Comic Sans MS" panose="030F0702030302020204" pitchFamily="66" charset="0"/>
              </a:rPr>
              <a:t>ЗАПИТАННЯ - ВІДПОВІДІ</a:t>
            </a:r>
            <a:endParaRPr lang="uk-UA" sz="32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040" y="260622"/>
            <a:ext cx="9707483" cy="638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88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1"/>
          <p:cNvSpPr>
            <a:spLocks noGrp="1"/>
          </p:cNvSpPr>
          <p:nvPr>
            <p:ph type="title" idx="4294967295"/>
          </p:nvPr>
        </p:nvSpPr>
        <p:spPr>
          <a:xfrm>
            <a:off x="259213" y="149912"/>
            <a:ext cx="1965372" cy="6605729"/>
          </a:xfrm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rtlCol="0">
            <a:noAutofit/>
          </a:bodyPr>
          <a:lstStyle/>
          <a:p>
            <a:pPr algn="ctr" rtl="0"/>
            <a:r>
              <a:rPr lang="uk-UA" sz="3200" b="1" dirty="0" smtClean="0">
                <a:latin typeface="Comic Sans MS" panose="030F0702030302020204" pitchFamily="66" charset="0"/>
              </a:rPr>
              <a:t>ЗАПИТАННЯ - ВІДПОВІДІ</a:t>
            </a:r>
            <a:endParaRPr lang="uk-UA" sz="32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199" y="149912"/>
            <a:ext cx="8937863" cy="65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98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1"/>
          <p:cNvSpPr>
            <a:spLocks noGrp="1"/>
          </p:cNvSpPr>
          <p:nvPr>
            <p:ph type="title" idx="4294967295"/>
          </p:nvPr>
        </p:nvSpPr>
        <p:spPr>
          <a:xfrm>
            <a:off x="259213" y="149912"/>
            <a:ext cx="1965372" cy="6605729"/>
          </a:xfrm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rtlCol="0">
            <a:noAutofit/>
          </a:bodyPr>
          <a:lstStyle/>
          <a:p>
            <a:pPr algn="ctr" rtl="0"/>
            <a:r>
              <a:rPr lang="uk-UA" sz="3200" b="1" dirty="0" smtClean="0">
                <a:latin typeface="Comic Sans MS" panose="030F0702030302020204" pitchFamily="66" charset="0"/>
              </a:rPr>
              <a:t>ЗАПИТАННЯ - ВІДПОВІДІ</a:t>
            </a:r>
            <a:endParaRPr lang="uk-UA" sz="32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7361"/>
          <a:stretch/>
        </p:blipFill>
        <p:spPr>
          <a:xfrm>
            <a:off x="2368524" y="0"/>
            <a:ext cx="9696095" cy="4463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4014"/>
          <a:stretch/>
        </p:blipFill>
        <p:spPr>
          <a:xfrm>
            <a:off x="2368523" y="2777909"/>
            <a:ext cx="9696095" cy="408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4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35"/>
          <a:stretch/>
        </p:blipFill>
        <p:spPr>
          <a:xfrm>
            <a:off x="129817" y="2789262"/>
            <a:ext cx="12062183" cy="2037569"/>
          </a:xfrm>
          <a:prstGeom prst="rect">
            <a:avLst/>
          </a:prstGeom>
        </p:spPr>
      </p:pic>
      <p:sp>
        <p:nvSpPr>
          <p:cNvPr id="7" name="Виноска-хмарка 6"/>
          <p:cNvSpPr/>
          <p:nvPr/>
        </p:nvSpPr>
        <p:spPr>
          <a:xfrm>
            <a:off x="1445012" y="134717"/>
            <a:ext cx="4536063" cy="2654545"/>
          </a:xfrm>
          <a:prstGeom prst="cloudCallout">
            <a:avLst>
              <a:gd name="adj1" fmla="val 95992"/>
              <a:gd name="adj2" fmla="val 42245"/>
            </a:avLst>
          </a:prstGeom>
          <a:solidFill>
            <a:srgbClr val="FF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" lvl="0" algn="ctr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uk-UA" sz="4000" dirty="0" smtClean="0">
                <a:solidFill>
                  <a:srgbClr val="595959"/>
                </a:solidFill>
                <a:latin typeface="Comic Sans MS" panose="030F0702030302020204" pitchFamily="66" charset="0"/>
              </a:rPr>
              <a:t>Розгадайте ребус</a:t>
            </a:r>
            <a:endParaRPr lang="uk-UA" sz="4000" dirty="0">
              <a:solidFill>
                <a:srgbClr val="595959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445012" y="4946751"/>
            <a:ext cx="86469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РОЗГАЛУЖЕННЯ</a:t>
            </a:r>
            <a:endParaRPr lang="uk-UA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>
                <a:latin typeface="Comic Sans MS" panose="030F0702030302020204" pitchFamily="66" charset="0"/>
              </a:rPr>
              <a:t>Домашнє завдання</a:t>
            </a:r>
            <a:endParaRPr lang="uk-UA" dirty="0" smtClean="0">
              <a:latin typeface="Comic Sans MS" panose="030F0702030302020204" pitchFamily="66" charset="0"/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§ 17(сторінки 134 - 140),</a:t>
            </a:r>
          </a:p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вправа 1-2</a:t>
            </a:r>
            <a:endParaRPr lang="uk-UA" sz="2800" dirty="0">
              <a:latin typeface="Comic Sans MS" panose="030F0702030302020204" pitchFamily="66" charset="0"/>
            </a:endParaRPr>
          </a:p>
        </p:txBody>
      </p:sp>
      <p:sp>
        <p:nvSpPr>
          <p:cNvPr id="6" name="Виноска-хмарка 5"/>
          <p:cNvSpPr/>
          <p:nvPr/>
        </p:nvSpPr>
        <p:spPr>
          <a:xfrm>
            <a:off x="665524" y="235591"/>
            <a:ext cx="4408227" cy="3258403"/>
          </a:xfrm>
          <a:prstGeom prst="cloudCallout">
            <a:avLst>
              <a:gd name="adj1" fmla="val 95992"/>
              <a:gd name="adj2" fmla="val 42245"/>
            </a:avLst>
          </a:prstGeom>
          <a:solidFill>
            <a:srgbClr val="FF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" lvl="0" algn="ctr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uk-UA" sz="4000" dirty="0" smtClean="0">
                <a:solidFill>
                  <a:srgbClr val="595959"/>
                </a:solidFill>
                <a:latin typeface="Comic Sans MS" panose="030F0702030302020204" pitchFamily="66" charset="0"/>
              </a:rPr>
              <a:t>Дякую за увагу!</a:t>
            </a:r>
            <a:endParaRPr lang="uk-UA" sz="4000" dirty="0">
              <a:solidFill>
                <a:srgbClr val="59595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63305" y="409432"/>
            <a:ext cx="5666545" cy="736979"/>
          </a:xfrm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rtl="0"/>
            <a:r>
              <a:rPr lang="uk-UA" dirty="0" smtClean="0">
                <a:latin typeface="Comic Sans MS" panose="030F0702030302020204" pitchFamily="66" charset="0"/>
              </a:rPr>
              <a:t>ЗАПИТАННЯ - ВІДПОВІДІ</a:t>
            </a:r>
            <a:endParaRPr lang="uk-UA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397711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0E4A21-2A60-41E6-BE3B-0A81DD2E1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C0E4A21-2A60-41E6-BE3B-0A81DD2E1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C0E4A21-2A60-41E6-BE3B-0A81DD2E1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EEFD06-8FF5-4614-8DAB-7CAEA5AF0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6EEFD06-8FF5-4614-8DAB-7CAEA5AF0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6EEFD06-8FF5-4614-8DAB-7CAEA5AF0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6FBC16-F56E-4DFD-96CA-E23C49282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46FBC16-F56E-4DFD-96CA-E23C49282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46FBC16-F56E-4DFD-96CA-E23C49282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991F5-B40A-4929-9ED8-D939B78B1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175991F5-B40A-4929-9ED8-D939B78B1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175991F5-B40A-4929-9ED8-D939B78B1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14C2C4-6ED0-4249-9313-6FB71F9BE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D214C2C4-6ED0-4249-9313-6FB71F9BE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D214C2C4-6ED0-4249-9313-6FB71F9BE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F398E0-F43C-48CC-9AF1-5E2F22899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7F398E0-F43C-48CC-9AF1-5E2F22899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7F398E0-F43C-48CC-9AF1-5E2F22899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51253" y="109183"/>
            <a:ext cx="11089494" cy="686350"/>
          </a:xfrm>
        </p:spPr>
        <p:txBody>
          <a:bodyPr rtlCol="0"/>
          <a:lstStyle/>
          <a:p>
            <a:pPr algn="ctr" rtl="0"/>
            <a:r>
              <a:rPr lang="en-US" dirty="0" smtClean="0">
                <a:latin typeface="Comic Sans MS" panose="030F0702030302020204" pitchFamily="66" charset="0"/>
              </a:rPr>
              <a:t>[</a:t>
            </a:r>
            <a:r>
              <a:rPr lang="uk-UA" dirty="0" smtClean="0">
                <a:latin typeface="Comic Sans MS" panose="030F0702030302020204" pitchFamily="66" charset="0"/>
              </a:rPr>
              <a:t>Ознайомся. Обміркуй. Обговори з товаришами</a:t>
            </a:r>
            <a:r>
              <a:rPr lang="en-US" dirty="0" smtClean="0">
                <a:latin typeface="Comic Sans MS" panose="030F0702030302020204" pitchFamily="66" charset="0"/>
              </a:rPr>
              <a:t>]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7" name="Виноска-хмарка 6"/>
          <p:cNvSpPr/>
          <p:nvPr/>
        </p:nvSpPr>
        <p:spPr>
          <a:xfrm>
            <a:off x="1143195" y="672319"/>
            <a:ext cx="4408227" cy="3258403"/>
          </a:xfrm>
          <a:prstGeom prst="cloudCallout">
            <a:avLst>
              <a:gd name="adj1" fmla="val -48280"/>
              <a:gd name="adj2" fmla="val 83292"/>
            </a:avLst>
          </a:prstGeom>
          <a:solidFill>
            <a:srgbClr val="FF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" lvl="0" algn="ctr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uk-UA" sz="2400" dirty="0">
                <a:solidFill>
                  <a:srgbClr val="595959"/>
                </a:solidFill>
                <a:latin typeface="Comic Sans MS" panose="030F0702030302020204" pitchFamily="66" charset="0"/>
              </a:rPr>
              <a:t>Подивись на малюнки і визнач, що розгалужується на кожному з них.</a:t>
            </a:r>
            <a:endParaRPr lang="uk-UA" sz="2400" dirty="0">
              <a:solidFill>
                <a:srgbClr val="595959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288" r="51885"/>
          <a:stretch/>
        </p:blipFill>
        <p:spPr>
          <a:xfrm>
            <a:off x="6455391" y="967285"/>
            <a:ext cx="4844955" cy="507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5515" t="4609"/>
          <a:stretch/>
        </p:blipFill>
        <p:spPr>
          <a:xfrm>
            <a:off x="6096000" y="952695"/>
            <a:ext cx="5186138" cy="508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5085" r="51842" b="5316"/>
          <a:stretch/>
        </p:blipFill>
        <p:spPr>
          <a:xfrm>
            <a:off x="5551422" y="1408650"/>
            <a:ext cx="6622370" cy="418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47211"/>
          <a:stretch/>
        </p:blipFill>
        <p:spPr>
          <a:xfrm>
            <a:off x="5551422" y="1358669"/>
            <a:ext cx="6504007" cy="418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51253" y="109183"/>
            <a:ext cx="11089494" cy="686350"/>
          </a:xfrm>
        </p:spPr>
        <p:txBody>
          <a:bodyPr rtlCol="0"/>
          <a:lstStyle/>
          <a:p>
            <a:pPr algn="ctr" rtl="0"/>
            <a:r>
              <a:rPr lang="en-US" dirty="0" smtClean="0">
                <a:latin typeface="Comic Sans MS" panose="030F0702030302020204" pitchFamily="66" charset="0"/>
              </a:rPr>
              <a:t>[</a:t>
            </a:r>
            <a:r>
              <a:rPr lang="uk-UA" dirty="0" smtClean="0">
                <a:latin typeface="Comic Sans MS" panose="030F0702030302020204" pitchFamily="66" charset="0"/>
              </a:rPr>
              <a:t>Ознайомся. Обміркуй. Обговори з товаришами</a:t>
            </a:r>
            <a:r>
              <a:rPr lang="en-US" dirty="0" smtClean="0">
                <a:latin typeface="Comic Sans MS" panose="030F0702030302020204" pitchFamily="66" charset="0"/>
              </a:rPr>
              <a:t>]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7" name="Виноска-хмарка 6"/>
          <p:cNvSpPr/>
          <p:nvPr/>
        </p:nvSpPr>
        <p:spPr>
          <a:xfrm>
            <a:off x="3891886" y="1281671"/>
            <a:ext cx="4408227" cy="3258403"/>
          </a:xfrm>
          <a:prstGeom prst="cloudCallout">
            <a:avLst>
              <a:gd name="adj1" fmla="val 1707"/>
              <a:gd name="adj2" fmla="val 87432"/>
            </a:avLst>
          </a:prstGeom>
          <a:solidFill>
            <a:srgbClr val="FF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" lvl="0" algn="ctr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uk-UA" sz="2400" dirty="0">
                <a:solidFill>
                  <a:srgbClr val="595959"/>
                </a:solidFill>
                <a:latin typeface="Comic Sans MS" panose="030F0702030302020204" pitchFamily="66" charset="0"/>
              </a:rPr>
              <a:t>Подивись на малюнки і визнач, що розгалужується на кожному з них.</a:t>
            </a:r>
            <a:endParaRPr lang="uk-UA" sz="2400" dirty="0">
              <a:solidFill>
                <a:srgbClr val="595959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288" r="51885"/>
          <a:stretch/>
        </p:blipFill>
        <p:spPr>
          <a:xfrm>
            <a:off x="8408268" y="719438"/>
            <a:ext cx="3232478" cy="33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5515" t="4609"/>
          <a:stretch/>
        </p:blipFill>
        <p:spPr>
          <a:xfrm>
            <a:off x="551253" y="719438"/>
            <a:ext cx="3351675" cy="3287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5085" r="51842" b="5316"/>
          <a:stretch/>
        </p:blipFill>
        <p:spPr>
          <a:xfrm>
            <a:off x="-8503" y="4036499"/>
            <a:ext cx="4460145" cy="282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47211"/>
          <a:stretch/>
        </p:blipFill>
        <p:spPr>
          <a:xfrm>
            <a:off x="7720756" y="4006817"/>
            <a:ext cx="4359463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480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1994" y="2232506"/>
            <a:ext cx="3064578" cy="1829828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uk-UA" sz="2800" b="1" dirty="0" smtClean="0">
                <a:latin typeface="Comic Sans MS" panose="030F0702030302020204" pitchFamily="66" charset="0"/>
              </a:rPr>
              <a:t>Схема алгоритму з розгалуженням</a:t>
            </a:r>
            <a:endParaRPr lang="uk-UA" sz="28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63" t="4180" r="4849" b="2807"/>
          <a:stretch/>
        </p:blipFill>
        <p:spPr>
          <a:xfrm>
            <a:off x="1334126" y="716076"/>
            <a:ext cx="6865494" cy="430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676924" y="716076"/>
            <a:ext cx="3064578" cy="3044032"/>
          </a:xfrm>
        </p:spPr>
        <p:txBody>
          <a:bodyPr rtlCol="0">
            <a:noAutofit/>
          </a:bodyPr>
          <a:lstStyle/>
          <a:p>
            <a:pPr algn="ctr" rtl="0">
              <a:lnSpc>
                <a:spcPct val="100000"/>
              </a:lnSpc>
            </a:pPr>
            <a:r>
              <a:rPr lang="uk-UA" sz="2800" b="1" dirty="0" smtClean="0">
                <a:latin typeface="Comic Sans MS" panose="030F0702030302020204" pitchFamily="66" charset="0"/>
              </a:rPr>
              <a:t>Створи алгоритм з розгалуженням, розмістивши малюнки у фігурах на блок-схемі.</a:t>
            </a:r>
            <a:endParaRPr lang="uk-UA" sz="28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63" t="4180" r="4849" b="2807"/>
          <a:stretch/>
        </p:blipFill>
        <p:spPr>
          <a:xfrm>
            <a:off x="1334126" y="716076"/>
            <a:ext cx="6865494" cy="430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17" r="67486" b="14095"/>
          <a:stretch/>
        </p:blipFill>
        <p:spPr>
          <a:xfrm>
            <a:off x="9283109" y="3589629"/>
            <a:ext cx="1852208" cy="155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4509" t="3914" r="31782" b="4190"/>
          <a:stretch/>
        </p:blipFill>
        <p:spPr>
          <a:xfrm>
            <a:off x="8213947" y="5119653"/>
            <a:ext cx="1532139" cy="151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8617"/>
          <a:stretch/>
        </p:blipFill>
        <p:spPr>
          <a:xfrm>
            <a:off x="10505730" y="5133046"/>
            <a:ext cx="1310723" cy="151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 1"/>
          <p:cNvSpPr txBox="1">
            <a:spLocks/>
          </p:cNvSpPr>
          <p:nvPr/>
        </p:nvSpPr>
        <p:spPr>
          <a:xfrm>
            <a:off x="8751875" y="559558"/>
            <a:ext cx="3064578" cy="3044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2800" b="1" dirty="0" smtClean="0">
                <a:latin typeface="Comic Sans MS" panose="030F0702030302020204" pitchFamily="66" charset="0"/>
              </a:rPr>
              <a:t>Які слова можна вписати в ромб та у прямокутники?</a:t>
            </a:r>
            <a:endParaRPr lang="uk-UA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87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-0.44023 -0.35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52617 -0.3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34244 -0.36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 1"/>
          <p:cNvSpPr>
            <a:spLocks noGrp="1"/>
          </p:cNvSpPr>
          <p:nvPr>
            <p:ph type="title"/>
          </p:nvPr>
        </p:nvSpPr>
        <p:spPr>
          <a:xfrm>
            <a:off x="551253" y="408987"/>
            <a:ext cx="11089494" cy="686350"/>
          </a:xfrm>
        </p:spPr>
        <p:txBody>
          <a:bodyPr rtlCol="0"/>
          <a:lstStyle/>
          <a:p>
            <a:pPr algn="ctr" rtl="0"/>
            <a:r>
              <a:rPr lang="en-US" dirty="0" smtClean="0">
                <a:latin typeface="Comic Sans MS" panose="030F0702030302020204" pitchFamily="66" charset="0"/>
              </a:rPr>
              <a:t>[</a:t>
            </a:r>
            <a:r>
              <a:rPr lang="uk-UA" dirty="0" smtClean="0">
                <a:latin typeface="Comic Sans MS" panose="030F0702030302020204" pitchFamily="66" charset="0"/>
              </a:rPr>
              <a:t>Досліди(виконай – проаналізуй – зроби висновки)</a:t>
            </a:r>
            <a:r>
              <a:rPr lang="en-US" dirty="0" smtClean="0">
                <a:latin typeface="Comic Sans MS" panose="030F0702030302020204" pitchFamily="66" charset="0"/>
              </a:rPr>
              <a:t>]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065" b="15422"/>
          <a:stretch/>
        </p:blipFill>
        <p:spPr>
          <a:xfrm>
            <a:off x="211924" y="1260228"/>
            <a:ext cx="11768152" cy="349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 1"/>
          <p:cNvSpPr>
            <a:spLocks noGrp="1"/>
          </p:cNvSpPr>
          <p:nvPr>
            <p:ph type="title"/>
          </p:nvPr>
        </p:nvSpPr>
        <p:spPr>
          <a:xfrm>
            <a:off x="551253" y="0"/>
            <a:ext cx="11089494" cy="68635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uk-UA" dirty="0" smtClean="0">
                <a:latin typeface="Comic Sans MS" panose="030F0702030302020204" pitchFamily="66" charset="0"/>
              </a:rPr>
              <a:t>Опиши словами алгоритм, за яким має діяти Пташка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7013"/>
          <a:stretch/>
        </p:blipFill>
        <p:spPr>
          <a:xfrm>
            <a:off x="186553" y="686350"/>
            <a:ext cx="11818893" cy="61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890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 1"/>
          <p:cNvSpPr>
            <a:spLocks noGrp="1"/>
          </p:cNvSpPr>
          <p:nvPr>
            <p:ph type="title"/>
          </p:nvPr>
        </p:nvSpPr>
        <p:spPr>
          <a:xfrm>
            <a:off x="551252" y="122384"/>
            <a:ext cx="11089494" cy="686350"/>
          </a:xfrm>
        </p:spPr>
        <p:txBody>
          <a:bodyPr rtlCol="0"/>
          <a:lstStyle/>
          <a:p>
            <a:pPr algn="ctr" rtl="0"/>
            <a:r>
              <a:rPr lang="en-US" dirty="0" smtClean="0">
                <a:latin typeface="Comic Sans MS" panose="030F0702030302020204" pitchFamily="66" charset="0"/>
              </a:rPr>
              <a:t>[</a:t>
            </a:r>
            <a:r>
              <a:rPr lang="uk-UA" dirty="0" smtClean="0">
                <a:latin typeface="Comic Sans MS" panose="030F0702030302020204" pitchFamily="66" charset="0"/>
              </a:rPr>
              <a:t>Досліди(виконай – проаналізуй – зроби висновки)</a:t>
            </a:r>
            <a:r>
              <a:rPr lang="en-US" dirty="0" smtClean="0">
                <a:latin typeface="Comic Sans MS" panose="030F0702030302020204" pitchFamily="66" charset="0"/>
              </a:rPr>
              <a:t>]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67" y="808734"/>
            <a:ext cx="11411663" cy="604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кутник 2"/>
          <p:cNvSpPr/>
          <p:nvPr/>
        </p:nvSpPr>
        <p:spPr>
          <a:xfrm>
            <a:off x="6466398" y="550581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uk-U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Стрілка вправо 3"/>
          <p:cNvSpPr/>
          <p:nvPr/>
        </p:nvSpPr>
        <p:spPr>
          <a:xfrm>
            <a:off x="7035785" y="5827594"/>
            <a:ext cx="511427" cy="358254"/>
          </a:xfrm>
          <a:prstGeom prst="rightArrow">
            <a:avLst>
              <a:gd name="adj1" fmla="val 437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7547211" y="550581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endParaRPr lang="uk-U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Стрілка вправо 7"/>
          <p:cNvSpPr/>
          <p:nvPr/>
        </p:nvSpPr>
        <p:spPr>
          <a:xfrm>
            <a:off x="8116598" y="5828121"/>
            <a:ext cx="511427" cy="358254"/>
          </a:xfrm>
          <a:prstGeom prst="rightArrow">
            <a:avLst>
              <a:gd name="adj1" fmla="val 437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8571524" y="550581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  <a:endParaRPr lang="uk-U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Стрілка вправо 9"/>
          <p:cNvSpPr/>
          <p:nvPr/>
        </p:nvSpPr>
        <p:spPr>
          <a:xfrm>
            <a:off x="9084410" y="5827594"/>
            <a:ext cx="511427" cy="358254"/>
          </a:xfrm>
          <a:prstGeom prst="rightArrow">
            <a:avLst>
              <a:gd name="adj1" fmla="val 437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9539335" y="550581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uk-U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 rot="1020862">
            <a:off x="10079801" y="4889830"/>
            <a:ext cx="100386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6F7F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!</a:t>
            </a:r>
            <a:endParaRPr lang="uk-UA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6F7F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764497" y="1632256"/>
            <a:ext cx="7564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https://blockly-games.appspot.com/maze?lang=uk&amp;level=9&amp;skin=0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0994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 animBg="1"/>
      <p:bldP spid="9" grpId="0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Діти, які граються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8_TF03461883" id="{E21DB33F-4725-4C2C-859B-E1662305C443}" vid="{87565F69-113D-433D-B94B-D83C37BFA8C5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освітньої презентації з дітьми, які граються (малюнок, широкоформатна)</Template>
  <TotalTime>115</TotalTime>
  <Words>194</Words>
  <Application>Microsoft Office PowerPoint</Application>
  <PresentationFormat>Широкий екран</PresentationFormat>
  <Paragraphs>48</Paragraphs>
  <Slides>18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Comic Sans MS</vt:lpstr>
      <vt:lpstr>Euphemia</vt:lpstr>
      <vt:lpstr>Wingdings</vt:lpstr>
      <vt:lpstr>Діти, які граються 16x9</vt:lpstr>
      <vt:lpstr>Алгоритмічна структура розгалуження</vt:lpstr>
      <vt:lpstr>ЗАПИТАННЯ - ВІДПОВІДІ</vt:lpstr>
      <vt:lpstr>[Ознайомся. Обміркуй. Обговори з товаришами]</vt:lpstr>
      <vt:lpstr>[Ознайомся. Обміркуй. Обговори з товаришами]</vt:lpstr>
      <vt:lpstr>Схема алгоритму з розгалуженням</vt:lpstr>
      <vt:lpstr>Створи алгоритм з розгалуженням, розмістивши малюнки у фігурах на блок-схемі.</vt:lpstr>
      <vt:lpstr>[Досліди(виконай – проаналізуй – зроби висновки)]</vt:lpstr>
      <vt:lpstr>Опиши словами алгоритм, за яким має діяти Пташка</vt:lpstr>
      <vt:lpstr>[Досліди(виконай – проаналізуй – зроби висновки)]</vt:lpstr>
      <vt:lpstr>[Досліди(виконай – проаналізуй – зроби висновки)]</vt:lpstr>
      <vt:lpstr>ЗАПИТАННЯ - ВІДПОВІДІ</vt:lpstr>
      <vt:lpstr>ЗАПИТАННЯ - ВІДПОВІДІ</vt:lpstr>
      <vt:lpstr>ЗАПИТАННЯ - ВІДПОВІДІ</vt:lpstr>
      <vt:lpstr>ЗАПИТАННЯ - ВІДПОВІДІ</vt:lpstr>
      <vt:lpstr>ЗАПИТАННЯ - ВІДПОВІДІ</vt:lpstr>
      <vt:lpstr>ЗАПИТАННЯ - ВІДПОВІДІ</vt:lpstr>
      <vt:lpstr>Презентація PowerPoint</vt:lpstr>
      <vt:lpstr>Домашнє завдання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Алгоритмічна структура розгалуження</dc:title>
  <dc:creator>RePack by Diakov</dc:creator>
  <cp:lastModifiedBy>RePack by Diakov</cp:lastModifiedBy>
  <cp:revision>12</cp:revision>
  <dcterms:created xsi:type="dcterms:W3CDTF">2019-03-29T20:10:51Z</dcterms:created>
  <dcterms:modified xsi:type="dcterms:W3CDTF">2019-03-29T22:05:55Z</dcterms:modified>
</cp:coreProperties>
</file>