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05" r:id="rId3"/>
    <p:sldId id="1206" r:id="rId4"/>
    <p:sldId id="1207" r:id="rId5"/>
    <p:sldId id="1208" r:id="rId6"/>
    <p:sldId id="1209" r:id="rId7"/>
    <p:sldId id="1221" r:id="rId8"/>
    <p:sldId id="1222" r:id="rId9"/>
    <p:sldId id="1187" r:id="rId10"/>
    <p:sldId id="1197" r:id="rId11"/>
    <p:sldId id="1198" r:id="rId12"/>
    <p:sldId id="1199" r:id="rId13"/>
    <p:sldId id="1210" r:id="rId14"/>
    <p:sldId id="1203" r:id="rId15"/>
    <p:sldId id="1201" r:id="rId16"/>
    <p:sldId id="1211" r:id="rId17"/>
    <p:sldId id="920" r:id="rId18"/>
    <p:sldId id="505" r:id="rId19"/>
    <p:sldId id="1153" r:id="rId20"/>
    <p:sldId id="1216" r:id="rId21"/>
    <p:sldId id="1217" r:id="rId22"/>
    <p:sldId id="1218" r:id="rId23"/>
    <p:sldId id="1220" r:id="rId24"/>
    <p:sldId id="1229" r:id="rId25"/>
    <p:sldId id="1228" r:id="rId26"/>
    <p:sldId id="364" r:id="rId27"/>
    <p:sldId id="1154" r:id="rId28"/>
    <p:sldId id="30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5F87E-1A7D-448C-BE66-A4EBA906FCE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9F92B97C-F9F4-4A82-BE25-9478E3FA72B8}">
      <dgm:prSet phldrT="[Текст]" custT="1"/>
      <dgm:spPr>
        <a:xfrm>
          <a:off x="427430" y="647128"/>
          <a:ext cx="3132586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 dirty="0">
              <a:latin typeface="Franklin Gothic Book"/>
              <a:ea typeface="+mn-ea"/>
              <a:cs typeface="+mn-cs"/>
            </a:rPr>
            <a:t>Зображення </a:t>
          </a:r>
        </a:p>
      </dgm:t>
    </dgm:pt>
    <dgm:pt modelId="{658BC031-0F78-47CC-BF6F-9BA491C1F2FA}" type="parTrans" cxnId="{70A73789-B3A2-409C-89E7-528941ACF2E0}">
      <dgm:prSet/>
      <dgm:spPr/>
      <dgm:t>
        <a:bodyPr/>
        <a:lstStyle/>
        <a:p>
          <a:endParaRPr lang="uk-UA" sz="2400" i="1"/>
        </a:p>
      </dgm:t>
    </dgm:pt>
    <dgm:pt modelId="{B28C8177-E740-40C6-BF40-61737F6B915B}" type="sibTrans" cxnId="{70A73789-B3A2-409C-89E7-528941ACF2E0}">
      <dgm:prSet/>
      <dgm:spPr>
        <a:xfrm>
          <a:off x="-5119486" y="-420036"/>
          <a:ext cx="6096657" cy="6096657"/>
        </a:xfrm>
        <a:prstGeom prst="blockArc">
          <a:avLst>
            <a:gd name="adj1" fmla="val 18900000"/>
            <a:gd name="adj2" fmla="val 2700000"/>
            <a:gd name="adj3" fmla="val 448"/>
          </a:avLst>
        </a:prstGeom>
      </dgm:spPr>
      <dgm:t>
        <a:bodyPr/>
        <a:lstStyle/>
        <a:p>
          <a:endParaRPr lang="uk-UA" sz="2400" i="1"/>
        </a:p>
      </dgm:t>
    </dgm:pt>
    <dgm:pt modelId="{DA6F259D-C58C-406C-84E6-ED3BABF1826B}">
      <dgm:prSet phldrT="[Текст]" custT="1"/>
      <dgm:spPr>
        <a:xfrm>
          <a:off x="833153" y="1496159"/>
          <a:ext cx="2726862" cy="566202"/>
        </a:xfrm>
        <a:prstGeom prst="rect">
          <a:avLst/>
        </a:prstGeom>
        <a:solidFill>
          <a:srgbClr val="7030A0"/>
        </a:solidFill>
      </dgm:spPr>
      <dgm:t>
        <a:bodyPr/>
        <a:lstStyle/>
        <a:p>
          <a:pPr>
            <a:buNone/>
          </a:pPr>
          <a:r>
            <a:rPr lang="uk-UA" sz="3200" i="1">
              <a:latin typeface="Franklin Gothic Book"/>
              <a:ea typeface="+mn-ea"/>
              <a:cs typeface="+mn-cs"/>
            </a:rPr>
            <a:t>Звук </a:t>
          </a:r>
          <a:endParaRPr lang="uk-UA" sz="3200" i="1" dirty="0">
            <a:latin typeface="Franklin Gothic Book"/>
            <a:ea typeface="+mn-ea"/>
            <a:cs typeface="+mn-cs"/>
          </a:endParaRPr>
        </a:p>
      </dgm:t>
    </dgm:pt>
    <dgm:pt modelId="{9521589F-8BF6-43B5-A500-4FAB338C4D4E}" type="parTrans" cxnId="{AE9FDD4C-E5D5-4A75-AA39-578EA0324F7E}">
      <dgm:prSet/>
      <dgm:spPr/>
      <dgm:t>
        <a:bodyPr/>
        <a:lstStyle/>
        <a:p>
          <a:endParaRPr lang="uk-UA" sz="2400" i="1"/>
        </a:p>
      </dgm:t>
    </dgm:pt>
    <dgm:pt modelId="{8E8DDC87-B6BE-4D19-A905-18B5DFBE5C2D}" type="sibTrans" cxnId="{AE9FDD4C-E5D5-4A75-AA39-578EA0324F7E}">
      <dgm:prSet/>
      <dgm:spPr/>
      <dgm:t>
        <a:bodyPr/>
        <a:lstStyle/>
        <a:p>
          <a:endParaRPr lang="uk-UA" sz="2400" i="1"/>
        </a:p>
      </dgm:t>
    </dgm:pt>
    <dgm:pt modelId="{17241ABC-C6F0-4301-96A3-B77D6E054E88}">
      <dgm:prSet phldrT="[Текст]" custT="1"/>
      <dgm:spPr>
        <a:xfrm>
          <a:off x="957678" y="2345190"/>
          <a:ext cx="2602337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>
              <a:solidFill>
                <a:srgbClr val="002060"/>
              </a:solidFill>
              <a:latin typeface="Franklin Gothic Book"/>
              <a:ea typeface="+mn-ea"/>
              <a:cs typeface="+mn-cs"/>
            </a:rPr>
            <a:t>Відео </a:t>
          </a:r>
          <a:endParaRPr lang="uk-UA" sz="3200" i="1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gm:t>
    </dgm:pt>
    <dgm:pt modelId="{D4034FB6-9EBC-417D-AA24-F1FDA20B554F}" type="parTrans" cxnId="{1128CDFA-CA24-4EBE-8369-ADDEBEBF9D9C}">
      <dgm:prSet/>
      <dgm:spPr/>
      <dgm:t>
        <a:bodyPr/>
        <a:lstStyle/>
        <a:p>
          <a:endParaRPr lang="uk-UA" sz="2400" i="1"/>
        </a:p>
      </dgm:t>
    </dgm:pt>
    <dgm:pt modelId="{533F7939-5D67-46D5-99DD-C4F6425994FD}" type="sibTrans" cxnId="{1128CDFA-CA24-4EBE-8369-ADDEBEBF9D9C}">
      <dgm:prSet/>
      <dgm:spPr/>
      <dgm:t>
        <a:bodyPr/>
        <a:lstStyle/>
        <a:p>
          <a:endParaRPr lang="uk-UA" sz="2400" i="1"/>
        </a:p>
      </dgm:t>
    </dgm:pt>
    <dgm:pt modelId="{AD020E3C-7461-4960-B7ED-0A786DACCF17}">
      <dgm:prSet phldrT="[Текст]" custT="1"/>
      <dgm:spPr>
        <a:xfrm>
          <a:off x="833153" y="3194222"/>
          <a:ext cx="2726862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 dirty="0">
              <a:latin typeface="Franklin Gothic Book"/>
              <a:ea typeface="+mn-ea"/>
              <a:cs typeface="+mn-cs"/>
            </a:rPr>
            <a:t>Анімацію </a:t>
          </a:r>
        </a:p>
      </dgm:t>
    </dgm:pt>
    <dgm:pt modelId="{00ECFB68-9CA3-4017-8F76-6325B28B4EF1}" type="parTrans" cxnId="{AC73889C-87C7-457D-9F6B-FDB6CC0B21BD}">
      <dgm:prSet/>
      <dgm:spPr/>
      <dgm:t>
        <a:bodyPr/>
        <a:lstStyle/>
        <a:p>
          <a:endParaRPr lang="uk-UA" sz="2400" i="1"/>
        </a:p>
      </dgm:t>
    </dgm:pt>
    <dgm:pt modelId="{04303BF6-C36E-4A15-9DFD-1B3C4CED3AFA}" type="sibTrans" cxnId="{AC73889C-87C7-457D-9F6B-FDB6CC0B21BD}">
      <dgm:prSet/>
      <dgm:spPr/>
      <dgm:t>
        <a:bodyPr/>
        <a:lstStyle/>
        <a:p>
          <a:endParaRPr lang="uk-UA" sz="2400" i="1"/>
        </a:p>
      </dgm:t>
    </dgm:pt>
    <dgm:pt modelId="{32BB5843-D1C1-4DF4-8B83-BCC03BA904CC}">
      <dgm:prSet phldrT="[Текст]" custT="1"/>
      <dgm:spPr>
        <a:xfrm>
          <a:off x="427430" y="4043253"/>
          <a:ext cx="3132586" cy="566202"/>
        </a:xfrm>
        <a:prstGeom prst="rect">
          <a:avLst/>
        </a:prstGeom>
        <a:solidFill>
          <a:srgbClr val="008000"/>
        </a:solidFill>
      </dgm:spPr>
      <dgm:t>
        <a:bodyPr/>
        <a:lstStyle/>
        <a:p>
          <a:pPr>
            <a:buNone/>
          </a:pPr>
          <a:r>
            <a:rPr lang="uk-UA" sz="3200" i="1">
              <a:latin typeface="Franklin Gothic Book"/>
              <a:ea typeface="+mn-ea"/>
              <a:cs typeface="+mn-cs"/>
            </a:rPr>
            <a:t>Текст </a:t>
          </a:r>
          <a:endParaRPr lang="uk-UA" sz="3200" i="1" dirty="0">
            <a:latin typeface="Franklin Gothic Book"/>
            <a:ea typeface="+mn-ea"/>
            <a:cs typeface="+mn-cs"/>
          </a:endParaRPr>
        </a:p>
      </dgm:t>
    </dgm:pt>
    <dgm:pt modelId="{0A6686C3-C5C0-4FAA-B80F-6C3B9483CF20}" type="parTrans" cxnId="{EC49A0F8-FBC7-44D3-9901-22409DF5ACC5}">
      <dgm:prSet/>
      <dgm:spPr/>
      <dgm:t>
        <a:bodyPr/>
        <a:lstStyle/>
        <a:p>
          <a:endParaRPr lang="uk-UA" sz="2400" i="1"/>
        </a:p>
      </dgm:t>
    </dgm:pt>
    <dgm:pt modelId="{35E5CCCE-4A4B-4A4E-A862-0E9E3AF131E7}" type="sibTrans" cxnId="{EC49A0F8-FBC7-44D3-9901-22409DF5ACC5}">
      <dgm:prSet/>
      <dgm:spPr/>
      <dgm:t>
        <a:bodyPr/>
        <a:lstStyle/>
        <a:p>
          <a:endParaRPr lang="uk-UA" sz="2400" i="1"/>
        </a:p>
      </dgm:t>
    </dgm:pt>
    <dgm:pt modelId="{AF793749-7FB5-41AD-AF3E-8DB05ACB631E}" type="pres">
      <dgm:prSet presAssocID="{1795F87E-1A7D-448C-BE66-A4EBA906FC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3E61BF-2159-4088-B33C-D754BC908AC8}" type="pres">
      <dgm:prSet presAssocID="{1795F87E-1A7D-448C-BE66-A4EBA906FCE5}" presName="Name1" presStyleCnt="0"/>
      <dgm:spPr/>
    </dgm:pt>
    <dgm:pt modelId="{44215811-695B-4657-B3CE-08F7D43B1965}" type="pres">
      <dgm:prSet presAssocID="{1795F87E-1A7D-448C-BE66-A4EBA906FCE5}" presName="cycle" presStyleCnt="0"/>
      <dgm:spPr/>
    </dgm:pt>
    <dgm:pt modelId="{6F6B67EC-70FB-47F5-AEC4-2A9CD544AD71}" type="pres">
      <dgm:prSet presAssocID="{1795F87E-1A7D-448C-BE66-A4EBA906FCE5}" presName="srcNode" presStyleLbl="node1" presStyleIdx="0" presStyleCnt="5"/>
      <dgm:spPr/>
    </dgm:pt>
    <dgm:pt modelId="{AD58EB4F-1B74-43AC-82CF-6CBA4D6BED81}" type="pres">
      <dgm:prSet presAssocID="{1795F87E-1A7D-448C-BE66-A4EBA906FCE5}" presName="conn" presStyleLbl="parChTrans1D2" presStyleIdx="0" presStyleCnt="1"/>
      <dgm:spPr/>
      <dgm:t>
        <a:bodyPr/>
        <a:lstStyle/>
        <a:p>
          <a:endParaRPr lang="ru-RU"/>
        </a:p>
      </dgm:t>
    </dgm:pt>
    <dgm:pt modelId="{6A7E7263-198B-48D8-8EA5-22FB1FE7C3D1}" type="pres">
      <dgm:prSet presAssocID="{1795F87E-1A7D-448C-BE66-A4EBA906FCE5}" presName="extraNode" presStyleLbl="node1" presStyleIdx="0" presStyleCnt="5"/>
      <dgm:spPr/>
    </dgm:pt>
    <dgm:pt modelId="{27E753C2-2586-49C8-A07F-F3048EFC7706}" type="pres">
      <dgm:prSet presAssocID="{1795F87E-1A7D-448C-BE66-A4EBA906FCE5}" presName="dstNode" presStyleLbl="node1" presStyleIdx="0" presStyleCnt="5"/>
      <dgm:spPr/>
    </dgm:pt>
    <dgm:pt modelId="{B9E0B09C-921E-41AF-A24E-9D442F198AC7}" type="pres">
      <dgm:prSet presAssocID="{9F92B97C-F9F4-4A82-BE25-9478E3FA72B8}" presName="text_1" presStyleLbl="node1" presStyleIdx="0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0EF98-3B0C-442F-8583-AA003E1CD2B3}" type="pres">
      <dgm:prSet presAssocID="{9F92B97C-F9F4-4A82-BE25-9478E3FA72B8}" presName="accent_1" presStyleCnt="0"/>
      <dgm:spPr/>
    </dgm:pt>
    <dgm:pt modelId="{4BFAA8A6-2D2D-4C6C-84E1-D8AE9BBE3EF2}" type="pres">
      <dgm:prSet presAssocID="{9F92B97C-F9F4-4A82-BE25-9478E3FA72B8}" presName="accentRepeatNode" presStyleLbl="solidFgAcc1" presStyleIdx="0" presStyleCnt="5"/>
      <dgm:spPr>
        <a:xfrm>
          <a:off x="73553" y="576352"/>
          <a:ext cx="707752" cy="707752"/>
        </a:xfrm>
        <a:prstGeom prst="ellipse">
          <a:avLst/>
        </a:prstGeom>
      </dgm:spPr>
    </dgm:pt>
    <dgm:pt modelId="{2EE8A777-E0AB-4C46-9144-2B6B5998EC84}" type="pres">
      <dgm:prSet presAssocID="{DA6F259D-C58C-406C-84E6-ED3BABF1826B}" presName="text_2" presStyleLbl="node1" presStyleIdx="1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EAAE-CD29-4935-BFEC-F9DF34317B8E}" type="pres">
      <dgm:prSet presAssocID="{DA6F259D-C58C-406C-84E6-ED3BABF1826B}" presName="accent_2" presStyleCnt="0"/>
      <dgm:spPr/>
    </dgm:pt>
    <dgm:pt modelId="{B3022D59-5D93-4184-B7BB-C6F20469F731}" type="pres">
      <dgm:prSet presAssocID="{DA6F259D-C58C-406C-84E6-ED3BABF1826B}" presName="accentRepeatNode" presStyleLbl="solidFgAcc1" presStyleIdx="1" presStyleCnt="5"/>
      <dgm:spPr>
        <a:xfrm>
          <a:off x="479277" y="1425384"/>
          <a:ext cx="707752" cy="707752"/>
        </a:xfrm>
        <a:prstGeom prst="ellipse">
          <a:avLst/>
        </a:prstGeom>
      </dgm:spPr>
    </dgm:pt>
    <dgm:pt modelId="{900D1ED5-F7F8-4CF5-934E-A11EE1713448}" type="pres">
      <dgm:prSet presAssocID="{17241ABC-C6F0-4301-96A3-B77D6E054E88}" presName="text_3" presStyleLbl="node1" presStyleIdx="2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33966-E2E7-4A31-8B84-FEC8DCFC6739}" type="pres">
      <dgm:prSet presAssocID="{17241ABC-C6F0-4301-96A3-B77D6E054E88}" presName="accent_3" presStyleCnt="0"/>
      <dgm:spPr/>
    </dgm:pt>
    <dgm:pt modelId="{52AC024D-4CF2-4C14-B164-8CEA3BE9EF17}" type="pres">
      <dgm:prSet presAssocID="{17241ABC-C6F0-4301-96A3-B77D6E054E88}" presName="accentRepeatNode" presStyleLbl="solidFgAcc1" presStyleIdx="2" presStyleCnt="5"/>
      <dgm:spPr>
        <a:xfrm>
          <a:off x="603802" y="2274415"/>
          <a:ext cx="707752" cy="707752"/>
        </a:xfrm>
        <a:prstGeom prst="ellipse">
          <a:avLst/>
        </a:prstGeom>
      </dgm:spPr>
    </dgm:pt>
    <dgm:pt modelId="{C23AB4AD-F9D3-4148-8DFC-72828DF48CBF}" type="pres">
      <dgm:prSet presAssocID="{AD020E3C-7461-4960-B7ED-0A786DACCF17}" presName="text_4" presStyleLbl="node1" presStyleIdx="3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84DE-084C-4BDC-97C1-BE8236E7F395}" type="pres">
      <dgm:prSet presAssocID="{AD020E3C-7461-4960-B7ED-0A786DACCF17}" presName="accent_4" presStyleCnt="0"/>
      <dgm:spPr/>
    </dgm:pt>
    <dgm:pt modelId="{2B685A5F-A05C-4399-97E1-6ADBC41C0160}" type="pres">
      <dgm:prSet presAssocID="{AD020E3C-7461-4960-B7ED-0A786DACCF17}" presName="accentRepeatNode" presStyleLbl="solidFgAcc1" presStyleIdx="3" presStyleCnt="5"/>
      <dgm:spPr>
        <a:xfrm>
          <a:off x="479277" y="3123447"/>
          <a:ext cx="707752" cy="707752"/>
        </a:xfrm>
        <a:prstGeom prst="ellipse">
          <a:avLst/>
        </a:prstGeom>
      </dgm:spPr>
    </dgm:pt>
    <dgm:pt modelId="{BD6B0D1D-4CE7-40D8-9074-56F9542AE38E}" type="pres">
      <dgm:prSet presAssocID="{32BB5843-D1C1-4DF4-8B83-BCC03BA904CC}" presName="text_5" presStyleLbl="node1" presStyleIdx="4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F620D-158C-4F04-A89E-BDE037D4E935}" type="pres">
      <dgm:prSet presAssocID="{32BB5843-D1C1-4DF4-8B83-BCC03BA904CC}" presName="accent_5" presStyleCnt="0"/>
      <dgm:spPr/>
    </dgm:pt>
    <dgm:pt modelId="{4E393FF8-AA37-4DC1-921A-0F59B2A8B1C4}" type="pres">
      <dgm:prSet presAssocID="{32BB5843-D1C1-4DF4-8B83-BCC03BA904CC}" presName="accentRepeatNode" presStyleLbl="solidFgAcc1" presStyleIdx="4" presStyleCnt="5"/>
      <dgm:spPr>
        <a:xfrm>
          <a:off x="73553" y="3972478"/>
          <a:ext cx="707752" cy="707752"/>
        </a:xfrm>
        <a:prstGeom prst="ellipse">
          <a:avLst/>
        </a:prstGeom>
      </dgm:spPr>
    </dgm:pt>
  </dgm:ptLst>
  <dgm:cxnLst>
    <dgm:cxn modelId="{44810072-D68C-490D-B0DC-D8E43DEC530D}" type="presOf" srcId="{B28C8177-E740-40C6-BF40-61737F6B915B}" destId="{AD58EB4F-1B74-43AC-82CF-6CBA4D6BED81}" srcOrd="0" destOrd="0" presId="urn:microsoft.com/office/officeart/2008/layout/VerticalCurvedList"/>
    <dgm:cxn modelId="{AC73889C-87C7-457D-9F6B-FDB6CC0B21BD}" srcId="{1795F87E-1A7D-448C-BE66-A4EBA906FCE5}" destId="{AD020E3C-7461-4960-B7ED-0A786DACCF17}" srcOrd="3" destOrd="0" parTransId="{00ECFB68-9CA3-4017-8F76-6325B28B4EF1}" sibTransId="{04303BF6-C36E-4A15-9DFD-1B3C4CED3AFA}"/>
    <dgm:cxn modelId="{22DB58DB-0AEE-4B19-B014-5A5F0A01BC94}" type="presOf" srcId="{1795F87E-1A7D-448C-BE66-A4EBA906FCE5}" destId="{AF793749-7FB5-41AD-AF3E-8DB05ACB631E}" srcOrd="0" destOrd="0" presId="urn:microsoft.com/office/officeart/2008/layout/VerticalCurvedList"/>
    <dgm:cxn modelId="{7F47687F-E7EE-4F13-B846-831FFE1BCB8E}" type="presOf" srcId="{32BB5843-D1C1-4DF4-8B83-BCC03BA904CC}" destId="{BD6B0D1D-4CE7-40D8-9074-56F9542AE38E}" srcOrd="0" destOrd="0" presId="urn:microsoft.com/office/officeart/2008/layout/VerticalCurvedList"/>
    <dgm:cxn modelId="{EC49A0F8-FBC7-44D3-9901-22409DF5ACC5}" srcId="{1795F87E-1A7D-448C-BE66-A4EBA906FCE5}" destId="{32BB5843-D1C1-4DF4-8B83-BCC03BA904CC}" srcOrd="4" destOrd="0" parTransId="{0A6686C3-C5C0-4FAA-B80F-6C3B9483CF20}" sibTransId="{35E5CCCE-4A4B-4A4E-A862-0E9E3AF131E7}"/>
    <dgm:cxn modelId="{70A73789-B3A2-409C-89E7-528941ACF2E0}" srcId="{1795F87E-1A7D-448C-BE66-A4EBA906FCE5}" destId="{9F92B97C-F9F4-4A82-BE25-9478E3FA72B8}" srcOrd="0" destOrd="0" parTransId="{658BC031-0F78-47CC-BF6F-9BA491C1F2FA}" sibTransId="{B28C8177-E740-40C6-BF40-61737F6B915B}"/>
    <dgm:cxn modelId="{F41FB46B-CA8B-47C2-A8C9-D90CAB910E5F}" type="presOf" srcId="{AD020E3C-7461-4960-B7ED-0A786DACCF17}" destId="{C23AB4AD-F9D3-4148-8DFC-72828DF48CBF}" srcOrd="0" destOrd="0" presId="urn:microsoft.com/office/officeart/2008/layout/VerticalCurvedList"/>
    <dgm:cxn modelId="{C534DBC6-824A-4B34-8155-D7A94CA2EF7A}" type="presOf" srcId="{9F92B97C-F9F4-4A82-BE25-9478E3FA72B8}" destId="{B9E0B09C-921E-41AF-A24E-9D442F198AC7}" srcOrd="0" destOrd="0" presId="urn:microsoft.com/office/officeart/2008/layout/VerticalCurvedList"/>
    <dgm:cxn modelId="{17584702-5FC4-4523-9D8A-C2C7CC685680}" type="presOf" srcId="{17241ABC-C6F0-4301-96A3-B77D6E054E88}" destId="{900D1ED5-F7F8-4CF5-934E-A11EE1713448}" srcOrd="0" destOrd="0" presId="urn:microsoft.com/office/officeart/2008/layout/VerticalCurvedList"/>
    <dgm:cxn modelId="{356BEE1E-6665-43D2-BB9C-B526BBC851E8}" type="presOf" srcId="{DA6F259D-C58C-406C-84E6-ED3BABF1826B}" destId="{2EE8A777-E0AB-4C46-9144-2B6B5998EC84}" srcOrd="0" destOrd="0" presId="urn:microsoft.com/office/officeart/2008/layout/VerticalCurvedList"/>
    <dgm:cxn modelId="{1128CDFA-CA24-4EBE-8369-ADDEBEBF9D9C}" srcId="{1795F87E-1A7D-448C-BE66-A4EBA906FCE5}" destId="{17241ABC-C6F0-4301-96A3-B77D6E054E88}" srcOrd="2" destOrd="0" parTransId="{D4034FB6-9EBC-417D-AA24-F1FDA20B554F}" sibTransId="{533F7939-5D67-46D5-99DD-C4F6425994FD}"/>
    <dgm:cxn modelId="{AE9FDD4C-E5D5-4A75-AA39-578EA0324F7E}" srcId="{1795F87E-1A7D-448C-BE66-A4EBA906FCE5}" destId="{DA6F259D-C58C-406C-84E6-ED3BABF1826B}" srcOrd="1" destOrd="0" parTransId="{9521589F-8BF6-43B5-A500-4FAB338C4D4E}" sibTransId="{8E8DDC87-B6BE-4D19-A905-18B5DFBE5C2D}"/>
    <dgm:cxn modelId="{6A6D1F09-A4F6-45FF-B6E0-7FBB2C17FCDF}" type="presParOf" srcId="{AF793749-7FB5-41AD-AF3E-8DB05ACB631E}" destId="{433E61BF-2159-4088-B33C-D754BC908AC8}" srcOrd="0" destOrd="0" presId="urn:microsoft.com/office/officeart/2008/layout/VerticalCurvedList"/>
    <dgm:cxn modelId="{F1C1BE63-31A8-429C-8125-C4F3D8BC9E19}" type="presParOf" srcId="{433E61BF-2159-4088-B33C-D754BC908AC8}" destId="{44215811-695B-4657-B3CE-08F7D43B1965}" srcOrd="0" destOrd="0" presId="urn:microsoft.com/office/officeart/2008/layout/VerticalCurvedList"/>
    <dgm:cxn modelId="{C55E8A5F-B470-4B90-94A9-2DFE12ECEABC}" type="presParOf" srcId="{44215811-695B-4657-B3CE-08F7D43B1965}" destId="{6F6B67EC-70FB-47F5-AEC4-2A9CD544AD71}" srcOrd="0" destOrd="0" presId="urn:microsoft.com/office/officeart/2008/layout/VerticalCurvedList"/>
    <dgm:cxn modelId="{7A41AF6B-2FD3-4C96-800F-6484D724E1E0}" type="presParOf" srcId="{44215811-695B-4657-B3CE-08F7D43B1965}" destId="{AD58EB4F-1B74-43AC-82CF-6CBA4D6BED81}" srcOrd="1" destOrd="0" presId="urn:microsoft.com/office/officeart/2008/layout/VerticalCurvedList"/>
    <dgm:cxn modelId="{1551C8E4-27D4-47DA-A411-B7A29FCC236B}" type="presParOf" srcId="{44215811-695B-4657-B3CE-08F7D43B1965}" destId="{6A7E7263-198B-48D8-8EA5-22FB1FE7C3D1}" srcOrd="2" destOrd="0" presId="urn:microsoft.com/office/officeart/2008/layout/VerticalCurvedList"/>
    <dgm:cxn modelId="{0B203EA9-E49A-4A6C-AF43-BDE598108368}" type="presParOf" srcId="{44215811-695B-4657-B3CE-08F7D43B1965}" destId="{27E753C2-2586-49C8-A07F-F3048EFC7706}" srcOrd="3" destOrd="0" presId="urn:microsoft.com/office/officeart/2008/layout/VerticalCurvedList"/>
    <dgm:cxn modelId="{B5113AA8-1608-457B-8F31-DE1F6ADD7F80}" type="presParOf" srcId="{433E61BF-2159-4088-B33C-D754BC908AC8}" destId="{B9E0B09C-921E-41AF-A24E-9D442F198AC7}" srcOrd="1" destOrd="0" presId="urn:microsoft.com/office/officeart/2008/layout/VerticalCurvedList"/>
    <dgm:cxn modelId="{5BA016DF-BA62-453E-AC3E-C24E771C47A2}" type="presParOf" srcId="{433E61BF-2159-4088-B33C-D754BC908AC8}" destId="{AEF0EF98-3B0C-442F-8583-AA003E1CD2B3}" srcOrd="2" destOrd="0" presId="urn:microsoft.com/office/officeart/2008/layout/VerticalCurvedList"/>
    <dgm:cxn modelId="{6627C9FC-75B1-4E4A-8628-0D631206CF84}" type="presParOf" srcId="{AEF0EF98-3B0C-442F-8583-AA003E1CD2B3}" destId="{4BFAA8A6-2D2D-4C6C-84E1-D8AE9BBE3EF2}" srcOrd="0" destOrd="0" presId="urn:microsoft.com/office/officeart/2008/layout/VerticalCurvedList"/>
    <dgm:cxn modelId="{D737CBFE-1FC9-4228-938E-B1613F2E1B5A}" type="presParOf" srcId="{433E61BF-2159-4088-B33C-D754BC908AC8}" destId="{2EE8A777-E0AB-4C46-9144-2B6B5998EC84}" srcOrd="3" destOrd="0" presId="urn:microsoft.com/office/officeart/2008/layout/VerticalCurvedList"/>
    <dgm:cxn modelId="{981C170E-266E-4381-909B-C91DB011199D}" type="presParOf" srcId="{433E61BF-2159-4088-B33C-D754BC908AC8}" destId="{A238EAAE-CD29-4935-BFEC-F9DF34317B8E}" srcOrd="4" destOrd="0" presId="urn:microsoft.com/office/officeart/2008/layout/VerticalCurvedList"/>
    <dgm:cxn modelId="{4CD36698-E915-4963-9103-1CBF67004E8F}" type="presParOf" srcId="{A238EAAE-CD29-4935-BFEC-F9DF34317B8E}" destId="{B3022D59-5D93-4184-B7BB-C6F20469F731}" srcOrd="0" destOrd="0" presId="urn:microsoft.com/office/officeart/2008/layout/VerticalCurvedList"/>
    <dgm:cxn modelId="{DB5DB2FF-EE71-4B37-910B-2EF2A964284B}" type="presParOf" srcId="{433E61BF-2159-4088-B33C-D754BC908AC8}" destId="{900D1ED5-F7F8-4CF5-934E-A11EE1713448}" srcOrd="5" destOrd="0" presId="urn:microsoft.com/office/officeart/2008/layout/VerticalCurvedList"/>
    <dgm:cxn modelId="{8E9FA19A-142C-443E-B761-41B1E853E321}" type="presParOf" srcId="{433E61BF-2159-4088-B33C-D754BC908AC8}" destId="{FC433966-E2E7-4A31-8B84-FEC8DCFC6739}" srcOrd="6" destOrd="0" presId="urn:microsoft.com/office/officeart/2008/layout/VerticalCurvedList"/>
    <dgm:cxn modelId="{46692D08-84A3-4620-AFC2-A7B3E060EBBA}" type="presParOf" srcId="{FC433966-E2E7-4A31-8B84-FEC8DCFC6739}" destId="{52AC024D-4CF2-4C14-B164-8CEA3BE9EF17}" srcOrd="0" destOrd="0" presId="urn:microsoft.com/office/officeart/2008/layout/VerticalCurvedList"/>
    <dgm:cxn modelId="{7A589543-D6C6-40EC-AD7A-71E402948241}" type="presParOf" srcId="{433E61BF-2159-4088-B33C-D754BC908AC8}" destId="{C23AB4AD-F9D3-4148-8DFC-72828DF48CBF}" srcOrd="7" destOrd="0" presId="urn:microsoft.com/office/officeart/2008/layout/VerticalCurvedList"/>
    <dgm:cxn modelId="{F63221DC-BF95-4ABC-B632-F8DAA54F31CC}" type="presParOf" srcId="{433E61BF-2159-4088-B33C-D754BC908AC8}" destId="{E20B84DE-084C-4BDC-97C1-BE8236E7F395}" srcOrd="8" destOrd="0" presId="urn:microsoft.com/office/officeart/2008/layout/VerticalCurvedList"/>
    <dgm:cxn modelId="{84BFB0BF-3745-40EA-9F22-A5B1CE2ED89A}" type="presParOf" srcId="{E20B84DE-084C-4BDC-97C1-BE8236E7F395}" destId="{2B685A5F-A05C-4399-97E1-6ADBC41C0160}" srcOrd="0" destOrd="0" presId="urn:microsoft.com/office/officeart/2008/layout/VerticalCurvedList"/>
    <dgm:cxn modelId="{CA91C4D0-7356-4D71-8775-A328A5A11619}" type="presParOf" srcId="{433E61BF-2159-4088-B33C-D754BC908AC8}" destId="{BD6B0D1D-4CE7-40D8-9074-56F9542AE38E}" srcOrd="9" destOrd="0" presId="urn:microsoft.com/office/officeart/2008/layout/VerticalCurvedList"/>
    <dgm:cxn modelId="{75E9A4B4-3733-461F-9B72-CA5FE5A237BC}" type="presParOf" srcId="{433E61BF-2159-4088-B33C-D754BC908AC8}" destId="{8FFF620D-158C-4F04-A89E-BDE037D4E935}" srcOrd="10" destOrd="0" presId="urn:microsoft.com/office/officeart/2008/layout/VerticalCurvedList"/>
    <dgm:cxn modelId="{699E6654-58A9-46DD-9AE2-0ED5D9B488B8}" type="presParOf" srcId="{8FFF620D-158C-4F04-A89E-BDE037D4E935}" destId="{4E393FF8-AA37-4DC1-921A-0F59B2A8B1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EB4F-1B74-43AC-82CF-6CBA4D6BED81}">
      <dsp:nvSpPr>
        <dsp:cNvPr id="0" name=""/>
        <dsp:cNvSpPr/>
      </dsp:nvSpPr>
      <dsp:spPr>
        <a:xfrm>
          <a:off x="-5166958" y="-791461"/>
          <a:ext cx="6153050" cy="6153050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0B09C-921E-41AF-A24E-9D442F198AC7}">
      <dsp:nvSpPr>
        <dsp:cNvPr id="0" name=""/>
        <dsp:cNvSpPr/>
      </dsp:nvSpPr>
      <dsp:spPr>
        <a:xfrm>
          <a:off x="431307" y="213627"/>
          <a:ext cx="4973184" cy="7152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latin typeface="Franklin Gothic Book"/>
              <a:ea typeface="+mn-ea"/>
              <a:cs typeface="+mn-cs"/>
            </a:rPr>
            <a:t>Зображення </a:t>
          </a:r>
        </a:p>
      </dsp:txBody>
      <dsp:txXfrm>
        <a:off x="431307" y="213627"/>
        <a:ext cx="4973184" cy="715276"/>
      </dsp:txXfrm>
    </dsp:sp>
    <dsp:sp modelId="{4BFAA8A6-2D2D-4C6C-84E1-D8AE9BBE3EF2}">
      <dsp:nvSpPr>
        <dsp:cNvPr id="0" name=""/>
        <dsp:cNvSpPr/>
      </dsp:nvSpPr>
      <dsp:spPr>
        <a:xfrm>
          <a:off x="74152" y="214110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8A777-E0AB-4C46-9144-2B6B5998EC84}">
      <dsp:nvSpPr>
        <dsp:cNvPr id="0" name=""/>
        <dsp:cNvSpPr/>
      </dsp:nvSpPr>
      <dsp:spPr>
        <a:xfrm>
          <a:off x="840790" y="1070526"/>
          <a:ext cx="4563700" cy="71527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latin typeface="Franklin Gothic Book"/>
              <a:ea typeface="+mn-ea"/>
              <a:cs typeface="+mn-cs"/>
            </a:rPr>
            <a:t>Звук </a:t>
          </a:r>
          <a:endParaRPr lang="uk-UA" sz="3200" i="1" kern="1200" dirty="0">
            <a:latin typeface="Franklin Gothic Book"/>
            <a:ea typeface="+mn-ea"/>
            <a:cs typeface="+mn-cs"/>
          </a:endParaRPr>
        </a:p>
      </dsp:txBody>
      <dsp:txXfrm>
        <a:off x="840790" y="1070526"/>
        <a:ext cx="4563700" cy="715276"/>
      </dsp:txXfrm>
    </dsp:sp>
    <dsp:sp modelId="{B3022D59-5D93-4184-B7BB-C6F20469F731}">
      <dsp:nvSpPr>
        <dsp:cNvPr id="0" name=""/>
        <dsp:cNvSpPr/>
      </dsp:nvSpPr>
      <dsp:spPr>
        <a:xfrm>
          <a:off x="483635" y="1071009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0D1ED5-F7F8-4CF5-934E-A11EE1713448}">
      <dsp:nvSpPr>
        <dsp:cNvPr id="0" name=""/>
        <dsp:cNvSpPr/>
      </dsp:nvSpPr>
      <dsp:spPr>
        <a:xfrm>
          <a:off x="966469" y="1927425"/>
          <a:ext cx="4438022" cy="7152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solidFill>
                <a:srgbClr val="002060"/>
              </a:solidFill>
              <a:latin typeface="Franklin Gothic Book"/>
              <a:ea typeface="+mn-ea"/>
              <a:cs typeface="+mn-cs"/>
            </a:rPr>
            <a:t>Відео </a:t>
          </a:r>
          <a:endParaRPr lang="uk-UA" sz="3200" i="1" kern="1200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sp:txBody>
      <dsp:txXfrm>
        <a:off x="966469" y="1927425"/>
        <a:ext cx="4438022" cy="715276"/>
      </dsp:txXfrm>
    </dsp:sp>
    <dsp:sp modelId="{52AC024D-4CF2-4C14-B164-8CEA3BE9EF17}">
      <dsp:nvSpPr>
        <dsp:cNvPr id="0" name=""/>
        <dsp:cNvSpPr/>
      </dsp:nvSpPr>
      <dsp:spPr>
        <a:xfrm>
          <a:off x="609313" y="1927908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3AB4AD-F9D3-4148-8DFC-72828DF48CBF}">
      <dsp:nvSpPr>
        <dsp:cNvPr id="0" name=""/>
        <dsp:cNvSpPr/>
      </dsp:nvSpPr>
      <dsp:spPr>
        <a:xfrm>
          <a:off x="840790" y="2784324"/>
          <a:ext cx="4563700" cy="7152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latin typeface="Franklin Gothic Book"/>
              <a:ea typeface="+mn-ea"/>
              <a:cs typeface="+mn-cs"/>
            </a:rPr>
            <a:t>Анімацію </a:t>
          </a:r>
        </a:p>
      </dsp:txBody>
      <dsp:txXfrm>
        <a:off x="840790" y="2784324"/>
        <a:ext cx="4563700" cy="715276"/>
      </dsp:txXfrm>
    </dsp:sp>
    <dsp:sp modelId="{2B685A5F-A05C-4399-97E1-6ADBC41C0160}">
      <dsp:nvSpPr>
        <dsp:cNvPr id="0" name=""/>
        <dsp:cNvSpPr/>
      </dsp:nvSpPr>
      <dsp:spPr>
        <a:xfrm>
          <a:off x="483635" y="2784806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6B0D1D-4CE7-40D8-9074-56F9542AE38E}">
      <dsp:nvSpPr>
        <dsp:cNvPr id="0" name=""/>
        <dsp:cNvSpPr/>
      </dsp:nvSpPr>
      <dsp:spPr>
        <a:xfrm>
          <a:off x="431307" y="3641222"/>
          <a:ext cx="4973184" cy="71527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latin typeface="Franklin Gothic Book"/>
              <a:ea typeface="+mn-ea"/>
              <a:cs typeface="+mn-cs"/>
            </a:rPr>
            <a:t>Текст </a:t>
          </a:r>
          <a:endParaRPr lang="uk-UA" sz="3200" i="1" kern="1200" dirty="0">
            <a:latin typeface="Franklin Gothic Book"/>
            <a:ea typeface="+mn-ea"/>
            <a:cs typeface="+mn-cs"/>
          </a:endParaRPr>
        </a:p>
      </dsp:txBody>
      <dsp:txXfrm>
        <a:off x="431307" y="3641222"/>
        <a:ext cx="4973184" cy="715276"/>
      </dsp:txXfrm>
    </dsp:sp>
    <dsp:sp modelId="{4E393FF8-AA37-4DC1-921A-0F59B2A8B1C4}">
      <dsp:nvSpPr>
        <dsp:cNvPr id="0" name=""/>
        <dsp:cNvSpPr/>
      </dsp:nvSpPr>
      <dsp:spPr>
        <a:xfrm>
          <a:off x="74152" y="3641705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6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Переміщення слайдами презентації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7" name="Picture 6" descr="presentation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4008" y="3256932"/>
            <a:ext cx="2918872" cy="29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презентації на перегляд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презентацію на перегляд в режимі по­казу слайдів можна одним із таких способів: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виконати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 → Почати показ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натиснути клавішу  </a:t>
            </a:r>
            <a:r>
              <a:rPr lang="uk-UA" sz="2800" b="1" i="1" kern="0" dirty="0">
                <a:solidFill>
                  <a:srgbClr val="FFFF00"/>
                </a:solidFill>
              </a:rPr>
              <a:t>F5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07389"/>
            <a:ext cx="12050142" cy="2822555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8895304" y="3900613"/>
            <a:ext cx="1950496" cy="607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72008" y="4508500"/>
            <a:ext cx="2366392" cy="1374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1972971" y="39488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слайдами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показу презентації перейти до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наступного </a:t>
            </a:r>
            <a:r>
              <a:rPr lang="uk-UA" sz="2800" b="1" i="1" kern="0" dirty="0">
                <a:solidFill>
                  <a:srgbClr val="FFFFFF"/>
                </a:solidFill>
              </a:rPr>
              <a:t>слайда можна: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натиснувши клавішу 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Пробіл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клацнувши лівою клавішею миші по слайду презентації.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Что такое Office Onlin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511" y="3592448"/>
            <a:ext cx="5112568" cy="294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240" y="3592449"/>
            <a:ext cx="1939368" cy="3265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3240" y="3592448"/>
            <a:ext cx="2566670" cy="523220"/>
          </a:xfrm>
          <a:prstGeom prst="wedgeRectCallout">
            <a:avLst>
              <a:gd name="adj1" fmla="val 64695"/>
              <a:gd name="adj2" fmla="val 13430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Клацнути</a:t>
            </a:r>
          </a:p>
        </p:txBody>
      </p:sp>
    </p:spTree>
    <p:extLst>
      <p:ext uri="{BB962C8B-B14F-4D97-AF65-F5344CB8AC3E}">
        <p14:creationId xmlns:p14="http://schemas.microsoft.com/office/powerpoint/2010/main" val="18414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презентації на перегляд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0" y="2688438"/>
            <a:ext cx="11502849" cy="3791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малюнки. Який вигляд має екран монітора у звичайному режимі й режимі показу слайдів?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FFFFFF"/>
                </a:solidFill>
              </a:rPr>
              <a:t>Основним об’єктом комп’ютерної презентації є </a:t>
            </a:r>
            <a:r>
              <a:rPr lang="uk-UA" sz="2800" b="1" i="1" dirty="0">
                <a:solidFill>
                  <a:srgbClr val="FFFF00"/>
                </a:solidFill>
              </a:rPr>
              <a:t>слайд</a:t>
            </a:r>
            <a:r>
              <a:rPr lang="uk-UA" sz="2800" b="1" i="1" dirty="0">
                <a:solidFill>
                  <a:srgbClr val="FFFFFF"/>
                </a:solidFill>
              </a:rPr>
              <a:t>. На ньому можна розмістити: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858221"/>
              </p:ext>
            </p:extLst>
          </p:nvPr>
        </p:nvGraphicFramePr>
        <p:xfrm>
          <a:off x="323528" y="2127048"/>
          <a:ext cx="5467672" cy="457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08" y="2198064"/>
            <a:ext cx="1583512" cy="1583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377" y="3989654"/>
            <a:ext cx="1747428" cy="1747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122" y="3989654"/>
            <a:ext cx="2334092" cy="2334092"/>
          </a:xfrm>
          <a:prstGeom prst="rect">
            <a:avLst/>
          </a:prstGeom>
        </p:spPr>
      </p:pic>
      <p:sp>
        <p:nvSpPr>
          <p:cNvPr id="14" name="Округлений прямокутник 11"/>
          <p:cNvSpPr/>
          <p:nvPr/>
        </p:nvSpPr>
        <p:spPr>
          <a:xfrm>
            <a:off x="8623120" y="5334095"/>
            <a:ext cx="1990514" cy="1871796"/>
          </a:xfrm>
          <a:prstGeom prst="roundRect">
            <a:avLst>
              <a:gd name="adj" fmla="val 10000"/>
            </a:avLst>
          </a:prstGeom>
          <a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886" y="3181247"/>
            <a:ext cx="1484413" cy="1484413"/>
          </a:xfrm>
          <a:prstGeom prst="rect">
            <a:avLst/>
          </a:prstGeom>
        </p:spPr>
      </p:pic>
      <p:pic>
        <p:nvPicPr>
          <p:cNvPr id="15" name="Picture 2" descr="http://www.presentermedia.com/blog/wp-content/uploads/2012/04/keynote_powerpoint-400x354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8011" y="2265078"/>
            <a:ext cx="1888159" cy="16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58EB4F-1B74-43AC-82CF-6CBA4D6BE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AD58EB4F-1B74-43AC-82CF-6CBA4D6BE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FAA8A6-2D2D-4C6C-84E1-D8AE9BBE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4BFAA8A6-2D2D-4C6C-84E1-D8AE9BBE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E0B09C-921E-41AF-A24E-9D442F198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B9E0B09C-921E-41AF-A24E-9D442F198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022D59-5D93-4184-B7BB-C6F20469F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B3022D59-5D93-4184-B7BB-C6F20469F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E8A777-E0AB-4C46-9144-2B6B5998E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EE8A777-E0AB-4C46-9144-2B6B5998E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C024D-4CF2-4C14-B164-8CEA3BE9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52AC024D-4CF2-4C14-B164-8CEA3BE9E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0D1ED5-F7F8-4CF5-934E-A11EE171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900D1ED5-F7F8-4CF5-934E-A11EE1713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685A5F-A05C-4399-97E1-6ADBC41C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2B685A5F-A05C-4399-97E1-6ADBC41C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3AB4AD-F9D3-4148-8DFC-72828DF48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C23AB4AD-F9D3-4148-8DFC-72828DF48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393FF8-AA37-4DC1-921A-0F59B2A8B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4E393FF8-AA37-4DC1-921A-0F59B2A8B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6B0D1D-4CE7-40D8-9074-56F9542AE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BD6B0D1D-4CE7-40D8-9074-56F9542AE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3286125"/>
            <a:ext cx="58007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слайдами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запуску програми </a:t>
            </a:r>
            <a:r>
              <a:rPr lang="en-US" sz="2800" b="1" i="1" kern="0" dirty="0">
                <a:solidFill>
                  <a:srgbClr val="FFFFFF"/>
                </a:solidFill>
              </a:rPr>
              <a:t>MS PowerPoint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відкривається </a:t>
            </a:r>
            <a:r>
              <a:rPr lang="uk-UA" sz="2800" b="1" i="1" kern="0" dirty="0">
                <a:solidFill>
                  <a:srgbClr val="FFFFFF"/>
                </a:solidFill>
              </a:rPr>
              <a:t>її вікно, у якому вже міститься один слайд. Це </a:t>
            </a:r>
            <a:r>
              <a:rPr lang="uk-UA" sz="2800" b="1" i="1" kern="0" dirty="0">
                <a:solidFill>
                  <a:srgbClr val="FFFF00"/>
                </a:solidFill>
              </a:rPr>
              <a:t>титульний слайд</a:t>
            </a:r>
            <a:r>
              <a:rPr lang="uk-UA" sz="2800" b="1" i="1" kern="0" dirty="0">
                <a:solidFill>
                  <a:srgbClr val="FFFFFF"/>
                </a:solidFill>
              </a:rPr>
              <a:t>, на якому розміщують назву презентації.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995" y="2704694"/>
            <a:ext cx="3240360" cy="510778"/>
          </a:xfrm>
          <a:prstGeom prst="wedgeRoundRectCallout">
            <a:avLst>
              <a:gd name="adj1" fmla="val -48604"/>
              <a:gd name="adj2" fmla="val 13922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Титульний слайд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5879" y="4223584"/>
            <a:ext cx="1328262" cy="510778"/>
          </a:xfrm>
          <a:prstGeom prst="wedgeRoundRectCallout">
            <a:avLst>
              <a:gd name="adj1" fmla="val 145902"/>
              <a:gd name="adj2" fmla="val 369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Назва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6000" y="5375712"/>
            <a:ext cx="1328262" cy="510778"/>
          </a:xfrm>
          <a:prstGeom prst="wedgeRoundRectCallout">
            <a:avLst>
              <a:gd name="adj1" fmla="val 113120"/>
              <a:gd name="adj2" fmla="val -6253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10258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14" y="1974655"/>
            <a:ext cx="8179730" cy="479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8" y="6900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Слайд, як і кожний об’єкт, має властивості.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Властивостями слайда є розмітка слайда, фон, оформлення слайда. Ці властивості можуть мати різні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34622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слайдами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Оформлення звичайного слайда не повинно суттєво відрізнятися від титульного.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2293304"/>
            <a:ext cx="11685718" cy="41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Слово «</a:t>
            </a:r>
            <a:r>
              <a:rPr lang="uk-UA" sz="2800" b="1" i="1" kern="0" dirty="0">
                <a:solidFill>
                  <a:srgbClr val="FFFF00"/>
                </a:solidFill>
              </a:rPr>
              <a:t>віртуальний</a:t>
            </a:r>
            <a:r>
              <a:rPr lang="uk-UA" sz="2800" b="1" i="1" kern="0" dirty="0">
                <a:solidFill>
                  <a:srgbClr val="FFFFFF"/>
                </a:solidFill>
              </a:rPr>
              <a:t>» з’явилося понад 75 років тому. Означає це слово несправжній, уявний, умовний об’єкт. Тобто такий об’єкт, що насправді не існує.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4" descr="http://360alumni.com/blog/wp-content/uploads/2014/04/Virtual_BA_Business_Analyst_Fotolia_6549225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333" y="2675359"/>
            <a:ext cx="5501777" cy="388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amiloscabos.com/blog/wp-content/uploads/2014/08/event_technolog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664" y="2675359"/>
            <a:ext cx="5072304" cy="388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увімкнути режим показу презентації?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переміщуватись слайдами презентації?</a:t>
            </a:r>
            <a:endParaRPr lang="en-US" sz="2800" b="1" i="1" kern="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Які операції можна виконувати над слайдом?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2" descr="analytics, bar, chart, charts, diagram, economics, economy, finance, financial, graph, income, infograph, infographic, internet, marketing, monitor, monitoring, optimization, pc, pie, powerpoint, presentation, profit, report, sales, screen, seo, statistics, success, web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096" y="3448291"/>
            <a:ext cx="2880320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Ганнуся відкрила книгу навмання і побачила, що сума номерів правої й лівої сторінок дорівнює 25. Чому дорівнює добуток номерів цих сторінок?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http://ic.pics.livejournal.com/varganshik/24703401/703159/703159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035" y="2703678"/>
            <a:ext cx="4660304" cy="37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156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38805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Шаблон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2" y="1671531"/>
            <a:ext cx="11634628" cy="3626378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Заміни знаки питання знаком + чи -, щоб відповідь була правильною.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47" y="2476094"/>
            <a:ext cx="9144000" cy="36737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365855" y="4913841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0" name="Овал 9"/>
          <p:cNvSpPr/>
          <p:nvPr/>
        </p:nvSpPr>
        <p:spPr>
          <a:xfrm>
            <a:off x="3517983" y="3595589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14127" y="4930857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38263" y="4911629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992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Серед команд, які можна  застосувати до слайда, закресли зайву. Обведи команди, що виконуються через буфер обміну.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345" y="3317502"/>
            <a:ext cx="8717297" cy="1627858"/>
          </a:xfrm>
          <a:prstGeom prst="rect">
            <a:avLst/>
          </a:prstGeom>
        </p:spPr>
      </p:pic>
      <p:cxnSp>
        <p:nvCxnSpPr>
          <p:cNvPr id="10" name="Пряма сполучна лінія 9"/>
          <p:cNvCxnSpPr/>
          <p:nvPr/>
        </p:nvCxnSpPr>
        <p:spPr>
          <a:xfrm>
            <a:off x="1465642" y="4688601"/>
            <a:ext cx="20527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Округлений прямокутник 7"/>
          <p:cNvSpPr/>
          <p:nvPr/>
        </p:nvSpPr>
        <p:spPr>
          <a:xfrm>
            <a:off x="3671914" y="4256552"/>
            <a:ext cx="2088232" cy="6888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/>
          <p:cNvSpPr/>
          <p:nvPr/>
        </p:nvSpPr>
        <p:spPr>
          <a:xfrm>
            <a:off x="5937693" y="4256551"/>
            <a:ext cx="2088232" cy="6888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4"/>
          <p:cNvSpPr/>
          <p:nvPr/>
        </p:nvSpPr>
        <p:spPr>
          <a:xfrm>
            <a:off x="8178113" y="4256551"/>
            <a:ext cx="2088232" cy="6888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712" y="1434872"/>
            <a:ext cx="8784976" cy="4811212"/>
          </a:xfrm>
          <a:prstGeom prst="rect">
            <a:avLst/>
          </a:prstGeom>
        </p:spPr>
      </p:pic>
      <p:cxnSp>
        <p:nvCxnSpPr>
          <p:cNvPr id="8" name="Пряма зі стрілкою 7"/>
          <p:cNvCxnSpPr/>
          <p:nvPr/>
        </p:nvCxnSpPr>
        <p:spPr>
          <a:xfrm>
            <a:off x="2550840" y="3451096"/>
            <a:ext cx="864096" cy="16561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Пряма зі стрілкою 9"/>
          <p:cNvCxnSpPr/>
          <p:nvPr/>
        </p:nvCxnSpPr>
        <p:spPr>
          <a:xfrm flipV="1">
            <a:off x="2550840" y="3091056"/>
            <a:ext cx="720080" cy="151216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/>
          <p:cNvCxnSpPr/>
          <p:nvPr/>
        </p:nvCxnSpPr>
        <p:spPr>
          <a:xfrm flipV="1">
            <a:off x="2578820" y="5742028"/>
            <a:ext cx="748060" cy="493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/>
          <p:cNvCxnSpPr/>
          <p:nvPr/>
        </p:nvCxnSpPr>
        <p:spPr>
          <a:xfrm flipH="1">
            <a:off x="8527504" y="3451096"/>
            <a:ext cx="576064" cy="16561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 зі стрілкою 12"/>
          <p:cNvCxnSpPr/>
          <p:nvPr/>
        </p:nvCxnSpPr>
        <p:spPr>
          <a:xfrm flipH="1" flipV="1">
            <a:off x="8527504" y="3104748"/>
            <a:ext cx="576064" cy="149847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/>
          <p:cNvCxnSpPr/>
          <p:nvPr/>
        </p:nvCxnSpPr>
        <p:spPr>
          <a:xfrm flipH="1" flipV="1">
            <a:off x="8527504" y="4099168"/>
            <a:ext cx="576065" cy="16921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2008" y="690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Покажи стрілками відповідного кольору команди, з яких складаються подані алгоритми.</a:t>
            </a:r>
          </a:p>
        </p:txBody>
      </p:sp>
    </p:spTree>
    <p:extLst>
      <p:ext uri="{BB962C8B-B14F-4D97-AF65-F5344CB8AC3E}">
        <p14:creationId xmlns:p14="http://schemas.microsoft.com/office/powerpoint/2010/main" val="3742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Знайди, яке число позначає кожна буква, якщо відомо, що: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5842" y="2378187"/>
            <a:ext cx="6861102" cy="391596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А дорівнює сумі 3 і К.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К в 3 рази менше від Л.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Л дорівнює сумі М і О.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М дорівнює різниці Н і Р.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Н утричі більше за 3.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З є сумою Р і О.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О в 2 рази більше за Р.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8. Р у 4 рази менше від 36.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0960" y="2204864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36:4=9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00960" y="2751621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9х2=18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0960" y="3327685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9+18=27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02515" y="3897027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27х3=81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7030" y="4473091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81-9=72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9149" y="5042433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72+18=90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7030" y="5618497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90:3=30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17030" y="6195688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27+30=57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Закресли одну паличку так, щоб залишилося п'ять квадратів.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3704045" y="4366801"/>
            <a:ext cx="0" cy="144016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4291" y="5094051"/>
            <a:ext cx="54869" cy="1475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44206" y="4339367"/>
            <a:ext cx="54869" cy="1475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4291" y="3601686"/>
            <a:ext cx="54869" cy="1475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1884" y="5094051"/>
            <a:ext cx="54869" cy="14753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11799" y="4339367"/>
            <a:ext cx="54869" cy="14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1884" y="3601686"/>
            <a:ext cx="54869" cy="14753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38488" y="5094051"/>
            <a:ext cx="54869" cy="1475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68403" y="4339367"/>
            <a:ext cx="54869" cy="14753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38488" y="3601686"/>
            <a:ext cx="54869" cy="14753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44206" y="2849892"/>
            <a:ext cx="54869" cy="14753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11799" y="2849892"/>
            <a:ext cx="54869" cy="14753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1884" y="2112211"/>
            <a:ext cx="54869" cy="14753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68403" y="2849893"/>
            <a:ext cx="54869" cy="1475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38488" y="2112212"/>
            <a:ext cx="54869" cy="1475360"/>
          </a:xfrm>
          <a:prstGeom prst="rect">
            <a:avLst/>
          </a:prstGeom>
        </p:spPr>
      </p:pic>
      <p:cxnSp>
        <p:nvCxnSpPr>
          <p:cNvPr id="24" name="Пряма сполучна лінія 23"/>
          <p:cNvCxnSpPr/>
          <p:nvPr/>
        </p:nvCxnSpPr>
        <p:spPr>
          <a:xfrm>
            <a:off x="3696278" y="2884384"/>
            <a:ext cx="0" cy="144016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6524" y="2119269"/>
            <a:ext cx="54869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Обведи п'ять відмінностей на слайдах.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01824"/>
            <a:ext cx="12050142" cy="4266781"/>
          </a:xfrm>
          <a:prstGeom prst="rect">
            <a:avLst/>
          </a:prstGeom>
        </p:spPr>
      </p:pic>
      <p:sp>
        <p:nvSpPr>
          <p:cNvPr id="8" name="Округлений прямокутник 7"/>
          <p:cNvSpPr/>
          <p:nvPr/>
        </p:nvSpPr>
        <p:spPr>
          <a:xfrm>
            <a:off x="2725458" y="2936283"/>
            <a:ext cx="518632" cy="50348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8"/>
          <p:cNvSpPr/>
          <p:nvPr/>
        </p:nvSpPr>
        <p:spPr>
          <a:xfrm>
            <a:off x="8870478" y="2928693"/>
            <a:ext cx="518632" cy="50348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/>
          <p:cNvSpPr/>
          <p:nvPr/>
        </p:nvSpPr>
        <p:spPr>
          <a:xfrm>
            <a:off x="1240966" y="3768256"/>
            <a:ext cx="416383" cy="4209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/>
          <p:cNvSpPr/>
          <p:nvPr/>
        </p:nvSpPr>
        <p:spPr>
          <a:xfrm>
            <a:off x="2990056" y="3692001"/>
            <a:ext cx="496093" cy="2064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4"/>
          <p:cNvSpPr/>
          <p:nvPr/>
        </p:nvSpPr>
        <p:spPr>
          <a:xfrm>
            <a:off x="3371450" y="4071726"/>
            <a:ext cx="413150" cy="6023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5"/>
          <p:cNvSpPr/>
          <p:nvPr/>
        </p:nvSpPr>
        <p:spPr>
          <a:xfrm>
            <a:off x="5239793" y="5048250"/>
            <a:ext cx="530587" cy="4528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ий прямокутник 16"/>
          <p:cNvSpPr/>
          <p:nvPr/>
        </p:nvSpPr>
        <p:spPr>
          <a:xfrm>
            <a:off x="11213737" y="5048250"/>
            <a:ext cx="530587" cy="4528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ий прямокутник 17"/>
          <p:cNvSpPr/>
          <p:nvPr/>
        </p:nvSpPr>
        <p:spPr>
          <a:xfrm>
            <a:off x="8814672" y="3696248"/>
            <a:ext cx="413048" cy="1442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8"/>
          <p:cNvSpPr/>
          <p:nvPr/>
        </p:nvSpPr>
        <p:spPr>
          <a:xfrm>
            <a:off x="7409179" y="3874269"/>
            <a:ext cx="469901" cy="43865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Округлений прямокутник 19"/>
          <p:cNvSpPr/>
          <p:nvPr/>
        </p:nvSpPr>
        <p:spPr>
          <a:xfrm>
            <a:off x="9536430" y="4071726"/>
            <a:ext cx="491490" cy="713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5" b="10185"/>
          <a:stretch/>
        </p:blipFill>
        <p:spPr>
          <a:xfrm>
            <a:off x="6781800" y="1196763"/>
            <a:ext cx="5166359" cy="55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11" name="Picture 6" descr="presentation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4008" y="3256932"/>
            <a:ext cx="2918872" cy="29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Здавна ця тваринка мила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Між людей живе,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як </a:t>
            </a:r>
            <a:r>
              <a:rPr lang="uk-UA" sz="3200" b="1" i="1" kern="0" dirty="0">
                <a:solidFill>
                  <a:srgbClr val="FFFF00"/>
                </a:solidFill>
              </a:rPr>
              <a:t>І</a:t>
            </a:r>
            <a:r>
              <a:rPr lang="uk-UA" sz="3200" b="1" i="1" kern="0" dirty="0">
                <a:solidFill>
                  <a:srgbClr val="FFFFFF"/>
                </a:solidFill>
              </a:rPr>
              <a:t> на </a:t>
            </a:r>
            <a:r>
              <a:rPr lang="uk-UA" sz="3200" b="1" i="1" kern="0" dirty="0">
                <a:solidFill>
                  <a:srgbClr val="FFFF00"/>
                </a:solidFill>
              </a:rPr>
              <a:t>И</a:t>
            </a:r>
            <a:r>
              <a:rPr lang="uk-UA" sz="3200" b="1" i="1" kern="0" dirty="0">
                <a:solidFill>
                  <a:srgbClr val="FFFFFF"/>
                </a:solidFill>
              </a:rPr>
              <a:t> змінити,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Морем попливе.     Хто це?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4" descr="http://yak-prosto.com/images/9/2/yak-viduchiti-koshenya-kusatisya-i-dryapatis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384" y="3385321"/>
            <a:ext cx="3247820" cy="234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1.gstatic.com/images?q=tbn:ANd9GcRkzUElaVgz2cYJhZwv-_B1eCp-NzBbiWjwF6NtW3L9NMThtC6m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2" y="3385321"/>
            <a:ext cx="2693125" cy="21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(К</a:t>
            </a:r>
            <a:r>
              <a:rPr lang="uk-UA" sz="4800" b="1" i="1" kern="0" dirty="0">
                <a:solidFill>
                  <a:srgbClr val="FFFF00"/>
                </a:solidFill>
              </a:rPr>
              <a:t>и</a:t>
            </a:r>
            <a:r>
              <a:rPr lang="uk-UA" sz="4800" b="1" i="1" kern="0" dirty="0">
                <a:solidFill>
                  <a:srgbClr val="FFFFFF"/>
                </a:solidFill>
              </a:rPr>
              <a:t>т – К</a:t>
            </a:r>
            <a:r>
              <a:rPr lang="uk-UA" sz="4800" b="1" i="1" kern="0" dirty="0">
                <a:solidFill>
                  <a:srgbClr val="FFFF00"/>
                </a:solidFill>
              </a:rPr>
              <a:t>і</a:t>
            </a:r>
            <a:r>
              <a:rPr lang="uk-UA" sz="4800" b="1" i="1" kern="0" dirty="0">
                <a:solidFill>
                  <a:srgbClr val="FFFFFF"/>
                </a:solidFill>
              </a:rPr>
              <a:t>т)</a:t>
            </a:r>
          </a:p>
        </p:txBody>
      </p:sp>
    </p:spTree>
    <p:extLst>
      <p:ext uri="{BB962C8B-B14F-4D97-AF65-F5344CB8AC3E}">
        <p14:creationId xmlns:p14="http://schemas.microsoft.com/office/powerpoint/2010/main" val="32837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Лісоруби його знають,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ним колоди розщепляють;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букву </a:t>
            </a:r>
            <a:r>
              <a:rPr lang="uk-UA" sz="3200" b="1" i="1" kern="0" dirty="0">
                <a:solidFill>
                  <a:srgbClr val="FFFF00"/>
                </a:solidFill>
              </a:rPr>
              <a:t>К</a:t>
            </a:r>
            <a:r>
              <a:rPr lang="uk-UA" sz="3200" b="1" i="1" kern="0" dirty="0">
                <a:solidFill>
                  <a:srgbClr val="FFFFFF"/>
                </a:solidFill>
              </a:rPr>
              <a:t> відняти, —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 в річках його шукати.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К</a:t>
            </a:r>
            <a:r>
              <a:rPr lang="uk-UA" sz="4800" b="1" i="1" kern="0" dirty="0">
                <a:solidFill>
                  <a:srgbClr val="FFFFFF"/>
                </a:solidFill>
              </a:rPr>
              <a:t>лин – Лин)</a:t>
            </a:r>
          </a:p>
        </p:txBody>
      </p:sp>
      <p:pic>
        <p:nvPicPr>
          <p:cNvPr id="16" name="Picture 2" descr="http://www.krugosvet.ru/images/1001324_6524_006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63"/>
          <a:stretch/>
        </p:blipFill>
        <p:spPr bwMode="auto">
          <a:xfrm>
            <a:off x="1750177" y="3305826"/>
            <a:ext cx="1880709" cy="27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vityaz-centr.com/img/rubalka/rubalka_lu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656" y="3333524"/>
            <a:ext cx="4925184" cy="24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 нім — три літери, та ба —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Іде на ньому молотьба.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прочитай з кінця — і вмить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Почне тобі </a:t>
            </a:r>
            <a:r>
              <a:rPr lang="uk-UA" sz="3200" b="1" i="1" kern="0" dirty="0" err="1">
                <a:solidFill>
                  <a:srgbClr val="FFFFFF"/>
                </a:solidFill>
              </a:rPr>
              <a:t>мишей</a:t>
            </a:r>
            <a:r>
              <a:rPr lang="uk-UA" sz="3200" b="1" i="1" kern="0" dirty="0">
                <a:solidFill>
                  <a:srgbClr val="FFFFFF"/>
                </a:solidFill>
              </a:rPr>
              <a:t> ловить.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Т</a:t>
            </a:r>
            <a:r>
              <a:rPr lang="uk-UA" sz="4800" b="1" i="1" kern="0" dirty="0">
                <a:solidFill>
                  <a:srgbClr val="FFFFFF"/>
                </a:solidFill>
              </a:rPr>
              <a:t>ік - </a:t>
            </a:r>
            <a:r>
              <a:rPr lang="uk-UA" sz="4800" b="1" i="1" kern="0" dirty="0">
                <a:solidFill>
                  <a:srgbClr val="FFFF00"/>
                </a:solidFill>
              </a:rPr>
              <a:t>К</a:t>
            </a:r>
            <a:r>
              <a:rPr lang="uk-UA" sz="4800" b="1" i="1" kern="0" dirty="0">
                <a:solidFill>
                  <a:srgbClr val="FFFFFF"/>
                </a:solidFill>
              </a:rPr>
              <a:t>іт)</a:t>
            </a:r>
          </a:p>
        </p:txBody>
      </p:sp>
      <p:pic>
        <p:nvPicPr>
          <p:cNvPr id="15" name="Picture 4" descr="http://yak-prosto.com/images/9/2/yak-viduchiti-koshenya-kusatisya-i-dryapatis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624" y="3371640"/>
            <a:ext cx="3172976" cy="229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barrda.com.ua/upload/image/ogoloshenay/31%2007%20n%203jpeg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076" y="3349432"/>
            <a:ext cx="3370449" cy="225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 неї птах сідає,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Вона його гойдає,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</a:t>
            </a:r>
            <a:r>
              <a:rPr lang="uk-UA" sz="3200" b="1" i="1" kern="0" dirty="0">
                <a:solidFill>
                  <a:srgbClr val="FFFF00"/>
                </a:solidFill>
              </a:rPr>
              <a:t>Г</a:t>
            </a:r>
            <a:r>
              <a:rPr lang="uk-UA" sz="3200" b="1" i="1" kern="0" dirty="0">
                <a:solidFill>
                  <a:srgbClr val="FFFFFF"/>
                </a:solidFill>
              </a:rPr>
              <a:t> на </a:t>
            </a:r>
            <a:r>
              <a:rPr lang="uk-UA" sz="3200" b="1" i="1" kern="0" dirty="0">
                <a:solidFill>
                  <a:srgbClr val="FFFF00"/>
                </a:solidFill>
              </a:rPr>
              <a:t>Б</a:t>
            </a:r>
            <a:r>
              <a:rPr lang="uk-UA" sz="3200" b="1" i="1" kern="0" dirty="0">
                <a:solidFill>
                  <a:srgbClr val="FFFFFF"/>
                </a:solidFill>
              </a:rPr>
              <a:t> змінить —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звірятком стане вмить.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Г</a:t>
            </a:r>
            <a:r>
              <a:rPr lang="uk-UA" sz="4800" b="1" i="1" kern="0" dirty="0">
                <a:solidFill>
                  <a:srgbClr val="FFFFFF"/>
                </a:solidFill>
              </a:rPr>
              <a:t>ілка – </a:t>
            </a:r>
            <a:r>
              <a:rPr lang="uk-UA" sz="4800" b="1" i="1" kern="0" dirty="0">
                <a:solidFill>
                  <a:srgbClr val="FFFF00"/>
                </a:solidFill>
              </a:rPr>
              <a:t>Б</a:t>
            </a:r>
            <a:r>
              <a:rPr lang="uk-UA" sz="4800" b="1" i="1" kern="0" dirty="0">
                <a:solidFill>
                  <a:srgbClr val="FFFFFF"/>
                </a:solidFill>
              </a:rPr>
              <a:t>ілка)</a:t>
            </a:r>
          </a:p>
        </p:txBody>
      </p:sp>
      <p:pic>
        <p:nvPicPr>
          <p:cNvPr id="16" name="Picture 2" descr="https://encrypted-tbn2.gstatic.com/images?q=tbn:ANd9GcSi9wG81Gwgcoz7s0_o7J7qtFKTZBAVOBjBERFCDdCM0_YAcS1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526" y="3350290"/>
            <a:ext cx="4251829" cy="238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hostka-flora.at.ua/a88e690e71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120" y="3367273"/>
            <a:ext cx="3124239" cy="234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відкрити створену презентацію: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 Вибери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, що міститься в лівому верхньому куті вікна </a:t>
            </a:r>
            <a:r>
              <a:rPr lang="en-US" sz="2800" b="1" i="1" kern="0" dirty="0">
                <a:solidFill>
                  <a:srgbClr val="FFFFFF"/>
                </a:solidFill>
              </a:rPr>
              <a:t>PowerPoint.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відкрий папку, де збережено презентацію.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 Спочатку вибери ім'я необхідного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а потім —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502" y="3964533"/>
            <a:ext cx="7593153" cy="233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4310002" y="3979366"/>
            <a:ext cx="562386" cy="4741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>
            <a:off x="4758081" y="38756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4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239" y="1533086"/>
            <a:ext cx="6705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Відкриття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452007" y="2564272"/>
            <a:ext cx="1313730" cy="1473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014" y="1733952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188502" y="2958089"/>
            <a:ext cx="1079929" cy="10801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1767" y="4202524"/>
            <a:ext cx="2583296" cy="919401"/>
          </a:xfrm>
          <a:prstGeom prst="wedgeRoundRectCallout">
            <a:avLst>
              <a:gd name="adj1" fmla="val 139344"/>
              <a:gd name="adj2" fmla="val -75160"/>
              <a:gd name="adj3" fmla="val 16667"/>
            </a:avLst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Обрати презентацію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889622" y="4398248"/>
            <a:ext cx="818969" cy="2942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0519" y="5094700"/>
            <a:ext cx="2178869" cy="1328023"/>
          </a:xfrm>
          <a:prstGeom prst="wedgeRoundRectCallout">
            <a:avLst>
              <a:gd name="adj1" fmla="val -33648"/>
              <a:gd name="adj2" fmla="val -81475"/>
              <a:gd name="adj3" fmla="val 16667"/>
            </a:avLst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Відкрити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4073" y="3390136"/>
            <a:ext cx="467006" cy="4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70104 -0.0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104 -0.08449 L -0.46315 0.015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315 0.01597 L -0.35625 0.181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презентації на перегляд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демонстрації готової презентації використовують  режим показу слайдів. У цьому режимі кожний слайд розгорнутий на весь екран.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63" y="2658194"/>
            <a:ext cx="6092032" cy="38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79400</TotalTime>
  <Words>776</Words>
  <Application>Microsoft Office PowerPoint</Application>
  <PresentationFormat>Широкоэкранный</PresentationFormat>
  <Paragraphs>139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Franklin Gothic Book</vt:lpstr>
      <vt:lpstr>Times New Roman</vt:lpstr>
      <vt:lpstr>Verdana</vt:lpstr>
      <vt:lpstr>Wingdings</vt:lpstr>
      <vt:lpstr>Тема Office</vt:lpstr>
      <vt:lpstr>Переміщення слайдами презентації</vt:lpstr>
      <vt:lpstr>Розгадайте ребус</vt:lpstr>
      <vt:lpstr>Розгадай загадку</vt:lpstr>
      <vt:lpstr>Розгадай загадку</vt:lpstr>
      <vt:lpstr>Розгадай загадку</vt:lpstr>
      <vt:lpstr>Розгадай загадку</vt:lpstr>
      <vt:lpstr>Щоб відкрити створену презентацію:</vt:lpstr>
      <vt:lpstr>Вікно Відкриття документа</vt:lpstr>
      <vt:lpstr>Запуск презентації на перегляд</vt:lpstr>
      <vt:lpstr>Запуск презентації на перегляд</vt:lpstr>
      <vt:lpstr>Переміщення слайдами презентації</vt:lpstr>
      <vt:lpstr>Запуск презентації на перегляд</vt:lpstr>
      <vt:lpstr>Поняття презентації</vt:lpstr>
      <vt:lpstr>Переміщення слайдами презентації</vt:lpstr>
      <vt:lpstr>Презентация PowerPoint</vt:lpstr>
      <vt:lpstr>Переміщення слайдами презентації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Презентация PowerPoint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Asus</cp:lastModifiedBy>
  <cp:revision>1150</cp:revision>
  <dcterms:created xsi:type="dcterms:W3CDTF">2016-06-06T19:48:43Z</dcterms:created>
  <dcterms:modified xsi:type="dcterms:W3CDTF">2020-05-01T16:21:47Z</dcterms:modified>
</cp:coreProperties>
</file>