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67950">
              <a:srgbClr val="C3CCEF"/>
            </a:gs>
            <a:gs pos="36000">
              <a:schemeClr val="accent1">
                <a:tint val="44500"/>
                <a:satMod val="160000"/>
                <a:lumMod val="99000"/>
                <a:alpha val="76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Фірмовий стиль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6030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err="1"/>
              <a:t>Графічний</a:t>
            </a:r>
            <a:r>
              <a:rPr lang="ru-RU" b="1" dirty="0"/>
              <a:t> логотип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Логотипи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типу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поширені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логотипи</a:t>
            </a:r>
            <a:r>
              <a:rPr lang="ru-RU" dirty="0"/>
              <a:t> текстового типу.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логотипу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засновані</a:t>
            </a:r>
            <a:r>
              <a:rPr lang="ru-RU" dirty="0"/>
              <a:t> на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дизайні</a:t>
            </a:r>
            <a:r>
              <a:rPr lang="ru-RU" dirty="0"/>
              <a:t>. Як і в текстовому </a:t>
            </a:r>
            <a:r>
              <a:rPr lang="ru-RU" dirty="0" err="1"/>
              <a:t>логотипі</a:t>
            </a:r>
            <a:r>
              <a:rPr lang="ru-RU" dirty="0"/>
              <a:t>, в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скороченої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графічному</a:t>
            </a:r>
            <a:r>
              <a:rPr lang="ru-RU" dirty="0"/>
              <a:t> </a:t>
            </a:r>
            <a:r>
              <a:rPr lang="ru-RU" dirty="0" err="1"/>
              <a:t>логотипі</a:t>
            </a:r>
            <a:r>
              <a:rPr lang="ru-RU" dirty="0"/>
              <a:t>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не </a:t>
            </a:r>
            <a:r>
              <a:rPr lang="ru-RU" dirty="0" err="1"/>
              <a:t>ключову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, а є </a:t>
            </a:r>
            <a:r>
              <a:rPr lang="ru-RU" dirty="0" err="1"/>
              <a:t>лише</a:t>
            </a:r>
            <a:r>
              <a:rPr lang="ru-RU" dirty="0"/>
              <a:t> "</a:t>
            </a:r>
            <a:r>
              <a:rPr lang="ru-RU" dirty="0" err="1"/>
              <a:t>текстовим</a:t>
            </a:r>
            <a:r>
              <a:rPr lang="ru-RU" dirty="0"/>
              <a:t> блоком". </a:t>
            </a:r>
            <a:r>
              <a:rPr lang="ru-RU" dirty="0" err="1"/>
              <a:t>Графічна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логотипу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назвою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, але вона не є результатом </a:t>
            </a:r>
            <a:r>
              <a:rPr lang="ru-RU" dirty="0" err="1"/>
              <a:t>стилізації</a:t>
            </a:r>
            <a:r>
              <a:rPr lang="ru-RU" dirty="0"/>
              <a:t> шрифту </a:t>
            </a:r>
            <a:r>
              <a:rPr lang="ru-RU" dirty="0" err="1"/>
              <a:t>назви</a:t>
            </a:r>
            <a:r>
              <a:rPr lang="ru-RU" dirty="0"/>
              <a:t>. </a:t>
            </a:r>
            <a:r>
              <a:rPr lang="ru-RU" dirty="0" err="1"/>
              <a:t>Графічні</a:t>
            </a:r>
            <a:r>
              <a:rPr lang="ru-RU" dirty="0"/>
              <a:t> </a:t>
            </a:r>
            <a:r>
              <a:rPr lang="ru-RU" dirty="0" err="1"/>
              <a:t>логотипи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підходять</a:t>
            </a:r>
            <a:r>
              <a:rPr lang="ru-RU" dirty="0"/>
              <a:t> для </a:t>
            </a:r>
            <a:r>
              <a:rPr lang="ru-RU" dirty="0" err="1"/>
              <a:t>незвучних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довгих</a:t>
            </a:r>
            <a:r>
              <a:rPr lang="ru-RU" dirty="0"/>
              <a:t> </a:t>
            </a:r>
            <a:r>
              <a:rPr lang="ru-RU" dirty="0" err="1"/>
              <a:t>назв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</a:t>
            </a:r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логотипи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для коротких </a:t>
            </a:r>
            <a:r>
              <a:rPr lang="ru-RU" dirty="0" err="1"/>
              <a:t>назв</a:t>
            </a:r>
            <a:r>
              <a:rPr lang="ru-RU" dirty="0"/>
              <a:t> і </a:t>
            </a:r>
            <a:r>
              <a:rPr lang="ru-RU" dirty="0" err="1"/>
              <a:t>абревіатур</a:t>
            </a:r>
            <a:r>
              <a:rPr lang="ru-RU" dirty="0"/>
              <a:t>. </a:t>
            </a:r>
            <a:r>
              <a:rPr lang="ru-RU" dirty="0" err="1"/>
              <a:t>Маніпуляції</a:t>
            </a:r>
            <a:r>
              <a:rPr lang="ru-RU" dirty="0"/>
              <a:t> з </a:t>
            </a:r>
            <a:r>
              <a:rPr lang="ru-RU" dirty="0" err="1"/>
              <a:t>кольорами</a:t>
            </a:r>
            <a:r>
              <a:rPr lang="ru-RU" dirty="0"/>
              <a:t> і шрифтами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графічного</a:t>
            </a:r>
            <a:r>
              <a:rPr lang="ru-RU" dirty="0"/>
              <a:t> логотипу </a:t>
            </a:r>
            <a:r>
              <a:rPr lang="ru-RU" dirty="0" err="1"/>
              <a:t>проводяться</a:t>
            </a:r>
            <a:r>
              <a:rPr lang="ru-RU" dirty="0"/>
              <a:t> у </a:t>
            </a:r>
            <a:r>
              <a:rPr lang="ru-RU" dirty="0" err="1"/>
              <a:t>меншій</a:t>
            </a:r>
            <a:r>
              <a:rPr lang="ru-RU" dirty="0"/>
              <a:t> </a:t>
            </a:r>
            <a:r>
              <a:rPr lang="ru-RU" dirty="0" err="1"/>
              <a:t>мірі</a:t>
            </a:r>
            <a:r>
              <a:rPr lang="ru-RU" dirty="0"/>
              <a:t> в </a:t>
            </a:r>
            <a:r>
              <a:rPr lang="ru-RU" dirty="0" err="1"/>
              <a:t>порівнянні</a:t>
            </a:r>
            <a:r>
              <a:rPr lang="ru-RU" dirty="0"/>
              <a:t> з </a:t>
            </a:r>
            <a:r>
              <a:rPr lang="ru-RU" dirty="0" err="1"/>
              <a:t>текстовими</a:t>
            </a:r>
            <a:r>
              <a:rPr lang="ru-RU" dirty="0"/>
              <a:t> логотипами.</a:t>
            </a:r>
          </a:p>
        </p:txBody>
      </p:sp>
    </p:spTree>
    <p:extLst>
      <p:ext uri="{BB962C8B-B14F-4D97-AF65-F5344CB8AC3E}">
        <p14:creationId xmlns:p14="http://schemas.microsoft.com/office/powerpoint/2010/main" val="392217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743"/>
            <a:ext cx="8229600" cy="922114"/>
          </a:xfrm>
        </p:spPr>
        <p:txBody>
          <a:bodyPr/>
          <a:lstStyle/>
          <a:p>
            <a:r>
              <a:rPr lang="ru-RU" b="1" dirty="0" err="1"/>
              <a:t>Креативний</a:t>
            </a:r>
            <a:r>
              <a:rPr lang="ru-RU" b="1" dirty="0"/>
              <a:t> логотип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424936" cy="50014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Найбільш</a:t>
            </a:r>
            <a:r>
              <a:rPr lang="ru-RU" sz="2400" dirty="0"/>
              <a:t> </a:t>
            </a:r>
            <a:r>
              <a:rPr lang="ru-RU" sz="2400" dirty="0" err="1"/>
              <a:t>складними</a:t>
            </a:r>
            <a:r>
              <a:rPr lang="ru-RU" sz="2400" dirty="0"/>
              <a:t> у </a:t>
            </a:r>
            <a:r>
              <a:rPr lang="ru-RU" sz="2400" dirty="0" err="1"/>
              <a:t>створенні</a:t>
            </a:r>
            <a:r>
              <a:rPr lang="ru-RU" sz="2400" dirty="0"/>
              <a:t> та </a:t>
            </a:r>
            <a:r>
              <a:rPr lang="ru-RU" sz="2400" dirty="0" err="1"/>
              <a:t>найменш</a:t>
            </a:r>
            <a:r>
              <a:rPr lang="ru-RU" sz="2400" dirty="0"/>
              <a:t> </a:t>
            </a:r>
            <a:r>
              <a:rPr lang="ru-RU" sz="2400" dirty="0" err="1"/>
              <a:t>поширеними</a:t>
            </a:r>
            <a:r>
              <a:rPr lang="ru-RU" sz="2400" dirty="0"/>
              <a:t> є </a:t>
            </a:r>
            <a:r>
              <a:rPr lang="ru-RU" sz="2400" dirty="0" err="1"/>
              <a:t>креативні</a:t>
            </a:r>
            <a:r>
              <a:rPr lang="ru-RU" sz="2400" dirty="0"/>
              <a:t> </a:t>
            </a:r>
            <a:r>
              <a:rPr lang="ru-RU" sz="2400" dirty="0" err="1"/>
              <a:t>логотипи</a:t>
            </a:r>
            <a:r>
              <a:rPr lang="ru-RU" sz="2400" dirty="0"/>
              <a:t>. Для </a:t>
            </a:r>
            <a:r>
              <a:rPr lang="ru-RU" sz="2400" dirty="0" err="1"/>
              <a:t>створення</a:t>
            </a:r>
            <a:r>
              <a:rPr lang="ru-RU" sz="2400" dirty="0"/>
              <a:t> креативного логотипу </a:t>
            </a:r>
            <a:r>
              <a:rPr lang="ru-RU" sz="2400" dirty="0" err="1"/>
              <a:t>обов'язково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креативна </a:t>
            </a:r>
            <a:r>
              <a:rPr lang="ru-RU" sz="2400" dirty="0" err="1"/>
              <a:t>ідея</a:t>
            </a:r>
            <a:r>
              <a:rPr lang="ru-RU" sz="2400" dirty="0"/>
              <a:t>. </a:t>
            </a:r>
            <a:r>
              <a:rPr lang="ru-RU" sz="2400" dirty="0" err="1"/>
              <a:t>Попередньо</a:t>
            </a:r>
            <a:r>
              <a:rPr lang="ru-RU" sz="2400" dirty="0"/>
              <a:t> </a:t>
            </a:r>
            <a:r>
              <a:rPr lang="ru-RU" sz="2400" dirty="0" err="1"/>
              <a:t>фахівцями</a:t>
            </a:r>
            <a:r>
              <a:rPr lang="ru-RU" sz="2400" dirty="0"/>
              <a:t> </a:t>
            </a:r>
            <a:r>
              <a:rPr lang="ru-RU" sz="2400" dirty="0" err="1"/>
              <a:t>компанії</a:t>
            </a:r>
            <a:r>
              <a:rPr lang="ru-RU" sz="2400" dirty="0"/>
              <a:t> </a:t>
            </a:r>
            <a:r>
              <a:rPr lang="ru-RU" sz="2400" dirty="0" err="1"/>
              <a:t>вивчаються</a:t>
            </a:r>
            <a:r>
              <a:rPr lang="ru-RU" sz="2400" dirty="0"/>
              <a:t> і </a:t>
            </a:r>
            <a:r>
              <a:rPr lang="ru-RU" sz="2400" dirty="0" err="1"/>
              <a:t>розглядаються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факти</a:t>
            </a:r>
            <a:r>
              <a:rPr lang="ru-RU" sz="2400" dirty="0"/>
              <a:t> і </a:t>
            </a:r>
            <a:r>
              <a:rPr lang="ru-RU" sz="2400" dirty="0" err="1"/>
              <a:t>події</a:t>
            </a:r>
            <a:r>
              <a:rPr lang="ru-RU" sz="2400" dirty="0"/>
              <a:t>, </a:t>
            </a:r>
            <a:r>
              <a:rPr lang="ru-RU" sz="2400" dirty="0" err="1"/>
              <a:t>пов'язані</a:t>
            </a:r>
            <a:r>
              <a:rPr lang="ru-RU" sz="2400" dirty="0"/>
              <a:t> з </a:t>
            </a:r>
            <a:r>
              <a:rPr lang="ru-RU" sz="2400" dirty="0" err="1"/>
              <a:t>об'єктом</a:t>
            </a:r>
            <a:r>
              <a:rPr lang="ru-RU" sz="2400" dirty="0"/>
              <a:t> логотипу (</a:t>
            </a:r>
            <a:r>
              <a:rPr lang="ru-RU" sz="2400" dirty="0" err="1"/>
              <a:t>історія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, заходи і т.п.), </a:t>
            </a:r>
            <a:r>
              <a:rPr lang="ru-RU" sz="2400" dirty="0" err="1"/>
              <a:t>формулюється</a:t>
            </a:r>
            <a:r>
              <a:rPr lang="ru-RU" sz="2400" dirty="0"/>
              <a:t> суть </a:t>
            </a:r>
            <a:r>
              <a:rPr lang="ru-RU" sz="2400" dirty="0" err="1"/>
              <a:t>завдання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уособлювати</a:t>
            </a:r>
            <a:r>
              <a:rPr lang="ru-RU" sz="2400" dirty="0"/>
              <a:t> і </a:t>
            </a:r>
            <a:r>
              <a:rPr lang="ru-RU" sz="2400" dirty="0" err="1"/>
              <a:t>виражати</a:t>
            </a:r>
            <a:r>
              <a:rPr lang="ru-RU" sz="2400" dirty="0"/>
              <a:t> логотип.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статистичних</a:t>
            </a:r>
            <a:r>
              <a:rPr lang="ru-RU" sz="2400" dirty="0"/>
              <a:t> та </a:t>
            </a:r>
            <a:r>
              <a:rPr lang="ru-RU" sz="2400" dirty="0" err="1"/>
              <a:t>аналітичних</a:t>
            </a:r>
            <a:r>
              <a:rPr lang="ru-RU" sz="2400" dirty="0"/>
              <a:t> </a:t>
            </a:r>
            <a:r>
              <a:rPr lang="ru-RU" sz="2400" dirty="0" err="1"/>
              <a:t>даних</a:t>
            </a:r>
            <a:r>
              <a:rPr lang="ru-RU" sz="2400" dirty="0"/>
              <a:t> </a:t>
            </a:r>
            <a:r>
              <a:rPr lang="ru-RU" sz="2400" dirty="0" err="1"/>
              <a:t>генерується</a:t>
            </a:r>
            <a:r>
              <a:rPr lang="ru-RU" sz="2400" dirty="0"/>
              <a:t> </a:t>
            </a:r>
            <a:r>
              <a:rPr lang="ru-RU" sz="2400" dirty="0" err="1"/>
              <a:t>ідея</a:t>
            </a:r>
            <a:r>
              <a:rPr lang="ru-RU" sz="2400" dirty="0"/>
              <a:t> логотипу, яка </a:t>
            </a:r>
            <a:r>
              <a:rPr lang="ru-RU" sz="2400" dirty="0" err="1"/>
              <a:t>потім</a:t>
            </a:r>
            <a:r>
              <a:rPr lang="ru-RU" sz="2400" dirty="0"/>
              <a:t> </a:t>
            </a:r>
            <a:r>
              <a:rPr lang="ru-RU" sz="2400" dirty="0" err="1"/>
              <a:t>реалізується</a:t>
            </a:r>
            <a:r>
              <a:rPr lang="ru-RU" sz="2400" dirty="0"/>
              <a:t> дизайнером </a:t>
            </a:r>
            <a:r>
              <a:rPr lang="ru-RU" sz="2400" dirty="0" err="1"/>
              <a:t>студії</a:t>
            </a:r>
            <a:r>
              <a:rPr lang="ru-RU" sz="2400" dirty="0"/>
              <a:t>. Таким чином, у креативному </a:t>
            </a:r>
            <a:r>
              <a:rPr lang="ru-RU" sz="2400" dirty="0" err="1"/>
              <a:t>логотипі</a:t>
            </a:r>
            <a:r>
              <a:rPr lang="ru-RU" sz="2400" dirty="0"/>
              <a:t> </a:t>
            </a:r>
            <a:r>
              <a:rPr lang="ru-RU" sz="2400" dirty="0" err="1"/>
              <a:t>присутній</a:t>
            </a:r>
            <a:r>
              <a:rPr lang="ru-RU" sz="2400" dirty="0"/>
              <a:t> </a:t>
            </a:r>
            <a:r>
              <a:rPr lang="ru-RU" sz="2400" dirty="0" err="1"/>
              <a:t>глибокий</a:t>
            </a:r>
            <a:r>
              <a:rPr lang="ru-RU" sz="2400" dirty="0"/>
              <a:t> </a:t>
            </a:r>
            <a:r>
              <a:rPr lang="ru-RU" sz="2400" dirty="0" err="1"/>
              <a:t>сенс</a:t>
            </a:r>
            <a:r>
              <a:rPr lang="ru-RU" sz="2400" dirty="0"/>
              <a:t>, </a:t>
            </a:r>
            <a:r>
              <a:rPr lang="ru-RU" sz="2400" dirty="0" err="1"/>
              <a:t>ідея</a:t>
            </a:r>
            <a:r>
              <a:rPr lang="ru-RU" sz="2400" dirty="0"/>
              <a:t>, а не просто </a:t>
            </a:r>
            <a:r>
              <a:rPr lang="ru-RU" sz="2400" dirty="0" err="1"/>
              <a:t>графічна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. Креативна </a:t>
            </a:r>
            <a:r>
              <a:rPr lang="ru-RU" sz="2400" dirty="0" err="1"/>
              <a:t>ідея</a:t>
            </a:r>
            <a:r>
              <a:rPr lang="ru-RU" sz="2400" dirty="0"/>
              <a:t>, а </a:t>
            </a:r>
            <a:r>
              <a:rPr lang="ru-RU" sz="2400" dirty="0" err="1"/>
              <a:t>отже</a:t>
            </a:r>
            <a:r>
              <a:rPr lang="ru-RU" sz="2400" dirty="0"/>
              <a:t> і сама </a:t>
            </a:r>
            <a:r>
              <a:rPr lang="ru-RU" sz="2400" dirty="0" err="1"/>
              <a:t>графічна</a:t>
            </a:r>
            <a:r>
              <a:rPr lang="ru-RU" sz="2400" dirty="0"/>
              <a:t> </a:t>
            </a:r>
            <a:r>
              <a:rPr lang="ru-RU" sz="2400" dirty="0" err="1"/>
              <a:t>частина</a:t>
            </a:r>
            <a:r>
              <a:rPr lang="ru-RU" sz="2400" dirty="0"/>
              <a:t> логотипу, </a:t>
            </a:r>
            <a:r>
              <a:rPr lang="ru-RU" sz="2400" dirty="0" err="1"/>
              <a:t>може</a:t>
            </a:r>
            <a:r>
              <a:rPr lang="ru-RU" sz="2400" dirty="0"/>
              <a:t> бути заснована на </a:t>
            </a:r>
            <a:r>
              <a:rPr lang="ru-RU" sz="2400" dirty="0" err="1"/>
              <a:t>назві</a:t>
            </a:r>
            <a:r>
              <a:rPr lang="ru-RU" sz="2400" dirty="0"/>
              <a:t> </a:t>
            </a:r>
            <a:r>
              <a:rPr lang="ru-RU" sz="2400" dirty="0" err="1"/>
              <a:t>об'єкту</a:t>
            </a:r>
            <a:r>
              <a:rPr lang="ru-RU" sz="2400" dirty="0"/>
              <a:t> логотипу (</a:t>
            </a:r>
            <a:r>
              <a:rPr lang="ru-RU" sz="2400" dirty="0" err="1"/>
              <a:t>назві</a:t>
            </a:r>
            <a:r>
              <a:rPr lang="ru-RU" sz="2400" dirty="0"/>
              <a:t> </a:t>
            </a:r>
            <a:r>
              <a:rPr lang="ru-RU" sz="2400" dirty="0" err="1"/>
              <a:t>фірми</a:t>
            </a:r>
            <a:r>
              <a:rPr lang="ru-RU" sz="2400" dirty="0"/>
              <a:t>, проекту, заходи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проте</a:t>
            </a:r>
            <a:r>
              <a:rPr lang="ru-RU" sz="2400" dirty="0"/>
              <a:t> </a:t>
            </a:r>
            <a:r>
              <a:rPr lang="ru-RU" sz="2400" dirty="0" err="1"/>
              <a:t>такий</a:t>
            </a:r>
            <a:r>
              <a:rPr lang="ru-RU" sz="2400" dirty="0"/>
              <a:t> </a:t>
            </a:r>
            <a:r>
              <a:rPr lang="ru-RU" sz="2400" dirty="0" err="1"/>
              <a:t>креативний</a:t>
            </a:r>
            <a:r>
              <a:rPr lang="ru-RU" sz="2400" dirty="0"/>
              <a:t> логотип не </a:t>
            </a:r>
            <a:r>
              <a:rPr lang="ru-RU" sz="2400" dirty="0" err="1"/>
              <a:t>матиме</a:t>
            </a:r>
            <a:r>
              <a:rPr lang="ru-RU" sz="2400" dirty="0"/>
              <a:t> </a:t>
            </a:r>
            <a:r>
              <a:rPr lang="ru-RU" sz="2400" dirty="0" err="1"/>
              <a:t>нічого</a:t>
            </a:r>
            <a:r>
              <a:rPr lang="ru-RU" sz="2400" dirty="0"/>
              <a:t> </a:t>
            </a:r>
            <a:r>
              <a:rPr lang="ru-RU" sz="2400" dirty="0" err="1"/>
              <a:t>спільного</a:t>
            </a:r>
            <a:r>
              <a:rPr lang="ru-RU" sz="2400" dirty="0"/>
              <a:t> з </a:t>
            </a:r>
            <a:r>
              <a:rPr lang="ru-RU" sz="2400" dirty="0" err="1"/>
              <a:t>класичним</a:t>
            </a:r>
            <a:r>
              <a:rPr lang="ru-RU" sz="2400" dirty="0"/>
              <a:t> </a:t>
            </a:r>
            <a:r>
              <a:rPr lang="ru-RU" sz="2400" dirty="0" err="1"/>
              <a:t>текстовим</a:t>
            </a:r>
            <a:r>
              <a:rPr lang="ru-RU" sz="2400" dirty="0"/>
              <a:t> логотипом. Потреба в </a:t>
            </a:r>
            <a:r>
              <a:rPr lang="ru-RU" sz="2400" dirty="0" err="1"/>
              <a:t>креативних</a:t>
            </a:r>
            <a:r>
              <a:rPr lang="ru-RU" sz="2400" dirty="0"/>
              <a:t> логотипах </a:t>
            </a:r>
            <a:r>
              <a:rPr lang="ru-RU" sz="2400" dirty="0" err="1"/>
              <a:t>виникає</a:t>
            </a:r>
            <a:r>
              <a:rPr lang="ru-RU" sz="2400" dirty="0"/>
              <a:t>, як правило, у </a:t>
            </a:r>
            <a:r>
              <a:rPr lang="ru-RU" sz="2400" dirty="0" err="1"/>
              <a:t>компаній</a:t>
            </a:r>
            <a:r>
              <a:rPr lang="ru-RU" sz="2400" dirty="0"/>
              <a:t> (</a:t>
            </a:r>
            <a:r>
              <a:rPr lang="ru-RU" sz="2400" dirty="0" err="1"/>
              <a:t>проектів</a:t>
            </a:r>
            <a:r>
              <a:rPr lang="ru-RU" sz="2400" dirty="0"/>
              <a:t>, </a:t>
            </a:r>
            <a:r>
              <a:rPr lang="ru-RU" sz="2400" dirty="0" err="1"/>
              <a:t>заходів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потребують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</a:t>
            </a:r>
            <a:r>
              <a:rPr lang="ru-RU" sz="2400" dirty="0" err="1"/>
              <a:t>іміджу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99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294"/>
            <a:ext cx="8229600" cy="778098"/>
          </a:xfrm>
        </p:spPr>
        <p:txBody>
          <a:bodyPr/>
          <a:lstStyle/>
          <a:p>
            <a:r>
              <a:rPr lang="ru-RU" b="1" dirty="0" err="1"/>
              <a:t>Фірмові</a:t>
            </a:r>
            <a:r>
              <a:rPr lang="ru-RU" b="1" dirty="0"/>
              <a:t> </a:t>
            </a:r>
            <a:r>
              <a:rPr lang="ru-RU" b="1" dirty="0" err="1"/>
              <a:t>кольори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352928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/>
              <a:t>Фірмові</a:t>
            </a:r>
            <a:r>
              <a:rPr lang="ru-RU" sz="2400" dirty="0"/>
              <a:t> </a:t>
            </a:r>
            <a:r>
              <a:rPr lang="ru-RU" sz="2400" dirty="0" err="1"/>
              <a:t>кольори</a:t>
            </a:r>
            <a:r>
              <a:rPr lang="ru-RU" sz="2400" dirty="0"/>
              <a:t> є одним з </a:t>
            </a:r>
            <a:r>
              <a:rPr lang="ru-RU" sz="2400" dirty="0" err="1"/>
              <a:t>основних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фірмового</a:t>
            </a:r>
            <a:r>
              <a:rPr lang="ru-RU" sz="2400" dirty="0"/>
              <a:t> стилю. </a:t>
            </a:r>
            <a:r>
              <a:rPr lang="ru-RU" sz="2400" dirty="0" err="1"/>
              <a:t>Основними</a:t>
            </a:r>
            <a:r>
              <a:rPr lang="ru-RU" sz="2400" dirty="0"/>
              <a:t> факторами у </a:t>
            </a:r>
            <a:r>
              <a:rPr lang="ru-RU" sz="2400" dirty="0" err="1"/>
              <a:t>виборі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є сфера </a:t>
            </a:r>
            <a:r>
              <a:rPr lang="ru-RU" sz="2400" dirty="0" err="1"/>
              <a:t>діяльності</a:t>
            </a:r>
            <a:r>
              <a:rPr lang="ru-RU" sz="2400" dirty="0"/>
              <a:t> </a:t>
            </a:r>
            <a:r>
              <a:rPr lang="ru-RU" sz="2400" dirty="0" err="1"/>
              <a:t>замовника</a:t>
            </a:r>
            <a:r>
              <a:rPr lang="ru-RU" sz="2400" dirty="0"/>
              <a:t> і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особисті</a:t>
            </a:r>
            <a:r>
              <a:rPr lang="ru-RU" sz="2400" dirty="0"/>
              <a:t> </a:t>
            </a:r>
            <a:r>
              <a:rPr lang="ru-RU" sz="2400" dirty="0" err="1"/>
              <a:t>смаки</a:t>
            </a:r>
            <a:r>
              <a:rPr lang="ru-RU" sz="2400" dirty="0"/>
              <a:t>. </a:t>
            </a:r>
            <a:r>
              <a:rPr lang="ru-RU" sz="2400" dirty="0" err="1"/>
              <a:t>Вибір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проводиться з набору </a:t>
            </a:r>
            <a:r>
              <a:rPr lang="ru-RU" sz="2400" dirty="0" err="1"/>
              <a:t>поєднуваних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пропонує</a:t>
            </a:r>
            <a:r>
              <a:rPr lang="ru-RU" sz="2400" dirty="0"/>
              <a:t> дизайнер </a:t>
            </a:r>
            <a:r>
              <a:rPr lang="ru-RU" sz="2400" dirty="0" err="1"/>
              <a:t>студії</a:t>
            </a:r>
            <a:r>
              <a:rPr lang="ru-RU" sz="2400" dirty="0"/>
              <a:t>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проводиться </a:t>
            </a:r>
            <a:r>
              <a:rPr lang="ru-RU" sz="2400" dirty="0" err="1"/>
              <a:t>безкоштовний</a:t>
            </a:r>
            <a:r>
              <a:rPr lang="ru-RU" sz="2400" dirty="0"/>
              <a:t> </a:t>
            </a:r>
            <a:r>
              <a:rPr lang="ru-RU" sz="2400" dirty="0" err="1"/>
              <a:t>підбір</a:t>
            </a:r>
            <a:r>
              <a:rPr lang="ru-RU" sz="2400" dirty="0"/>
              <a:t> </a:t>
            </a:r>
            <a:r>
              <a:rPr lang="ru-RU" sz="2400" dirty="0" err="1"/>
              <a:t>точних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за </a:t>
            </a:r>
            <a:r>
              <a:rPr lang="ru-RU" sz="2400" dirty="0" err="1"/>
              <a:t>пантоном</a:t>
            </a:r>
            <a:r>
              <a:rPr lang="ru-RU" sz="2400" dirty="0"/>
              <a:t> - тих </a:t>
            </a:r>
            <a:r>
              <a:rPr lang="ru-RU" sz="2400" dirty="0" err="1"/>
              <a:t>кольорів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використовуватися</a:t>
            </a:r>
            <a:r>
              <a:rPr lang="ru-RU" sz="2400" dirty="0"/>
              <a:t> в </a:t>
            </a:r>
            <a:r>
              <a:rPr lang="ru-RU" sz="2400" dirty="0" err="1"/>
              <a:t>майбутньому</a:t>
            </a:r>
            <a:r>
              <a:rPr lang="ru-RU" sz="2400" dirty="0"/>
              <a:t> для </a:t>
            </a:r>
            <a:r>
              <a:rPr lang="ru-RU" sz="2400" dirty="0" err="1"/>
              <a:t>поліграфічної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. </a:t>
            </a:r>
            <a:r>
              <a:rPr lang="ru-RU" sz="2400" dirty="0" err="1"/>
              <a:t>Визначення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не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сенсу</a:t>
            </a:r>
            <a:r>
              <a:rPr lang="ru-RU" sz="2400" dirty="0"/>
              <a:t> без логотипу, </a:t>
            </a:r>
            <a:r>
              <a:rPr lang="ru-RU" sz="2400" dirty="0" err="1"/>
              <a:t>адже</a:t>
            </a:r>
            <a:r>
              <a:rPr lang="ru-RU" sz="2400" dirty="0"/>
              <a:t> </a:t>
            </a:r>
            <a:r>
              <a:rPr lang="ru-RU" sz="2400" dirty="0" err="1"/>
              <a:t>саме</a:t>
            </a:r>
            <a:r>
              <a:rPr lang="ru-RU" sz="2400" dirty="0"/>
              <a:t> в </a:t>
            </a:r>
            <a:r>
              <a:rPr lang="ru-RU" sz="2400" dirty="0" err="1"/>
              <a:t>логотипі</a:t>
            </a:r>
            <a:r>
              <a:rPr lang="ru-RU" sz="2400" dirty="0"/>
              <a:t> в першу </a:t>
            </a:r>
            <a:r>
              <a:rPr lang="ru-RU" sz="2400" dirty="0" err="1"/>
              <a:t>чергу</a:t>
            </a:r>
            <a:r>
              <a:rPr lang="ru-RU" sz="2400" dirty="0"/>
              <a:t> </a:t>
            </a:r>
            <a:r>
              <a:rPr lang="ru-RU" sz="2400" dirty="0" err="1"/>
              <a:t>будуть</a:t>
            </a:r>
            <a:r>
              <a:rPr lang="ru-RU" sz="2400" dirty="0"/>
              <a:t> </a:t>
            </a:r>
            <a:r>
              <a:rPr lang="ru-RU" sz="2400" dirty="0" err="1"/>
              <a:t>використані</a:t>
            </a:r>
            <a:r>
              <a:rPr lang="ru-RU" sz="2400" dirty="0"/>
              <a:t> </a:t>
            </a:r>
            <a:r>
              <a:rPr lang="ru-RU" sz="2400" dirty="0" err="1"/>
              <a:t>фірмові</a:t>
            </a:r>
            <a:r>
              <a:rPr lang="ru-RU" sz="2400" dirty="0"/>
              <a:t> </a:t>
            </a:r>
            <a:r>
              <a:rPr lang="ru-RU" sz="2400" dirty="0" err="1"/>
              <a:t>кольори</a:t>
            </a:r>
            <a:r>
              <a:rPr lang="ru-RU" sz="2400" dirty="0"/>
              <a:t>. Тому на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 </a:t>
            </a:r>
            <a:r>
              <a:rPr lang="ru-RU" sz="2400" dirty="0" err="1"/>
              <a:t>вибору</a:t>
            </a:r>
            <a:r>
              <a:rPr lang="ru-RU" sz="2400" dirty="0"/>
              <a:t>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</a:t>
            </a:r>
            <a:r>
              <a:rPr lang="ru-RU" sz="2400" dirty="0" err="1"/>
              <a:t>звичайно</a:t>
            </a:r>
            <a:r>
              <a:rPr lang="ru-RU" sz="2400" dirty="0"/>
              <a:t> </a:t>
            </a:r>
            <a:r>
              <a:rPr lang="ru-RU" sz="2400" dirty="0" err="1"/>
              <a:t>поєднують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створенням</a:t>
            </a:r>
            <a:r>
              <a:rPr lang="ru-RU" sz="2400" dirty="0"/>
              <a:t> логотипу, а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візитної</a:t>
            </a:r>
            <a:r>
              <a:rPr lang="ru-RU" sz="2400" dirty="0"/>
              <a:t> </a:t>
            </a:r>
            <a:r>
              <a:rPr lang="ru-RU" sz="2400" dirty="0" err="1"/>
              <a:t>картки</a:t>
            </a:r>
            <a:r>
              <a:rPr lang="ru-RU" sz="2400" dirty="0"/>
              <a:t> і бланка. </a:t>
            </a:r>
            <a:r>
              <a:rPr lang="ru-RU" sz="2400" dirty="0" err="1"/>
              <a:t>Вартість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(</a:t>
            </a:r>
            <a:r>
              <a:rPr lang="ru-RU" sz="2400" dirty="0" err="1"/>
              <a:t>визначення</a:t>
            </a:r>
            <a:r>
              <a:rPr lang="ru-RU" sz="2400" dirty="0"/>
              <a:t>)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кольорів</a:t>
            </a:r>
            <a:r>
              <a:rPr lang="ru-RU" sz="2400" dirty="0"/>
              <a:t> включена у </a:t>
            </a:r>
            <a:r>
              <a:rPr lang="ru-RU" sz="2400" dirty="0" err="1"/>
              <a:t>вартість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логотипу.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r>
              <a:rPr lang="ru-RU" sz="2400" dirty="0"/>
              <a:t> логотипу дизайнер </a:t>
            </a:r>
            <a:r>
              <a:rPr lang="ru-RU" sz="2400" dirty="0" err="1"/>
              <a:t>студії</a:t>
            </a:r>
            <a:r>
              <a:rPr lang="ru-RU" sz="2400" dirty="0"/>
              <a:t> </a:t>
            </a:r>
            <a:r>
              <a:rPr lang="ru-RU" sz="2400" dirty="0" err="1"/>
              <a:t>розробляє</a:t>
            </a:r>
            <a:r>
              <a:rPr lang="ru-RU" sz="2400" dirty="0"/>
              <a:t> </a:t>
            </a:r>
            <a:r>
              <a:rPr lang="ru-RU" sz="2400" dirty="0" err="1"/>
              <a:t>варіанти</a:t>
            </a:r>
            <a:r>
              <a:rPr lang="ru-RU" sz="2400" dirty="0"/>
              <a:t> </a:t>
            </a:r>
            <a:r>
              <a:rPr lang="ru-RU" sz="2400" dirty="0" err="1"/>
              <a:t>візитних</a:t>
            </a:r>
            <a:r>
              <a:rPr lang="ru-RU" sz="2400" dirty="0"/>
              <a:t> </a:t>
            </a:r>
            <a:r>
              <a:rPr lang="ru-RU" sz="2400" dirty="0" err="1"/>
              <a:t>карток</a:t>
            </a:r>
            <a:r>
              <a:rPr lang="ru-RU" sz="2400" dirty="0"/>
              <a:t> і </a:t>
            </a:r>
            <a:r>
              <a:rPr lang="ru-RU" sz="2400" dirty="0" err="1"/>
              <a:t>фірмових</a:t>
            </a:r>
            <a:r>
              <a:rPr lang="ru-RU" sz="2400" dirty="0"/>
              <a:t> </a:t>
            </a:r>
            <a:r>
              <a:rPr lang="ru-RU" sz="2400" dirty="0" err="1"/>
              <a:t>бланків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307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/>
          <a:lstStyle/>
          <a:p>
            <a:r>
              <a:rPr lang="ru-RU" b="1" dirty="0" err="1"/>
              <a:t>Візитна</a:t>
            </a:r>
            <a:r>
              <a:rPr lang="ru-RU" b="1" dirty="0"/>
              <a:t> </a:t>
            </a:r>
            <a:r>
              <a:rPr lang="ru-RU" b="1" dirty="0" err="1"/>
              <a:t>картка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Візитна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r>
              <a:rPr lang="ru-RU" dirty="0"/>
              <a:t> є,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невід'ємним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і </a:t>
            </a:r>
            <a:r>
              <a:rPr lang="ru-RU" dirty="0" err="1"/>
              <a:t>лише</a:t>
            </a:r>
            <a:r>
              <a:rPr lang="ru-RU" dirty="0"/>
              <a:t> у </a:t>
            </a:r>
            <a:r>
              <a:rPr lang="ru-RU" dirty="0" err="1"/>
              <a:t>виняткових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дизайну </a:t>
            </a:r>
            <a:r>
              <a:rPr lang="ru-RU" dirty="0" err="1"/>
              <a:t>візитною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не входить до складу </a:t>
            </a:r>
            <a:r>
              <a:rPr lang="ru-RU" dirty="0" err="1"/>
              <a:t>робіт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стилю. </a:t>
            </a:r>
            <a:r>
              <a:rPr lang="ru-RU" dirty="0" err="1"/>
              <a:t>Дизайнерське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візитної</a:t>
            </a:r>
            <a:r>
              <a:rPr lang="ru-RU" dirty="0"/>
              <a:t> </a:t>
            </a:r>
            <a:r>
              <a:rPr lang="ru-RU" dirty="0" err="1"/>
              <a:t>картки</a:t>
            </a:r>
            <a:r>
              <a:rPr lang="ru-RU" dirty="0"/>
              <a:t>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логотипі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логотип є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. </a:t>
            </a:r>
            <a:r>
              <a:rPr lang="ru-RU" dirty="0" err="1"/>
              <a:t>Завдання</a:t>
            </a:r>
            <a:r>
              <a:rPr lang="ru-RU" dirty="0"/>
              <a:t> дизайнера -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яке </a:t>
            </a:r>
            <a:r>
              <a:rPr lang="ru-RU" dirty="0" err="1"/>
              <a:t>слугувало</a:t>
            </a:r>
            <a:r>
              <a:rPr lang="ru-RU" dirty="0"/>
              <a:t> б і </a:t>
            </a:r>
            <a:r>
              <a:rPr lang="ru-RU" dirty="0" err="1"/>
              <a:t>відмінним</a:t>
            </a:r>
            <a:r>
              <a:rPr lang="ru-RU" dirty="0"/>
              <a:t> </a:t>
            </a:r>
            <a:r>
              <a:rPr lang="ru-RU" dirty="0" err="1"/>
              <a:t>продовженням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і </a:t>
            </a:r>
            <a:r>
              <a:rPr lang="ru-RU" dirty="0" err="1"/>
              <a:t>задовольнило</a:t>
            </a:r>
            <a:r>
              <a:rPr lang="ru-RU" dirty="0"/>
              <a:t> б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пред'являються</a:t>
            </a:r>
            <a:r>
              <a:rPr lang="ru-RU" dirty="0"/>
              <a:t> до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візитних</a:t>
            </a:r>
            <a:r>
              <a:rPr lang="ru-RU" dirty="0"/>
              <a:t> </a:t>
            </a:r>
            <a:r>
              <a:rPr lang="ru-RU" dirty="0" err="1"/>
              <a:t>карток</a:t>
            </a:r>
            <a:r>
              <a:rPr lang="ru-RU" dirty="0"/>
              <a:t> (</a:t>
            </a:r>
            <a:r>
              <a:rPr lang="ru-RU" dirty="0" err="1"/>
              <a:t>бізнес-карток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5131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Фірмовий</a:t>
            </a:r>
            <a:r>
              <a:rPr lang="ru-RU" b="1" dirty="0"/>
              <a:t> бланк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Фірмовий</a:t>
            </a:r>
            <a:r>
              <a:rPr lang="ru-RU" dirty="0"/>
              <a:t> бланк - один з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 в </a:t>
            </a:r>
            <a:r>
              <a:rPr lang="ru-RU" dirty="0" err="1"/>
              <a:t>наші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бланка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 і </a:t>
            </a:r>
            <a:r>
              <a:rPr lang="ru-RU" dirty="0" err="1"/>
              <a:t>елементом</a:t>
            </a:r>
            <a:r>
              <a:rPr lang="ru-RU" dirty="0"/>
              <a:t> престижу. </a:t>
            </a:r>
            <a:r>
              <a:rPr lang="ru-RU" dirty="0" err="1"/>
              <a:t>Цьому</a:t>
            </a:r>
            <a:r>
              <a:rPr lang="ru-RU" dirty="0"/>
              <a:t> є </a:t>
            </a:r>
            <a:r>
              <a:rPr lang="ru-RU" dirty="0" err="1"/>
              <a:t>дві</a:t>
            </a:r>
            <a:r>
              <a:rPr lang="ru-RU" dirty="0"/>
              <a:t> причини: </a:t>
            </a:r>
            <a:r>
              <a:rPr lang="ru-RU" dirty="0" err="1"/>
              <a:t>наочне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службової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на бланку і </a:t>
            </a:r>
            <a:r>
              <a:rPr lang="ru-RU" dirty="0" err="1"/>
              <a:t>стильне</a:t>
            </a:r>
            <a:r>
              <a:rPr lang="ru-RU" dirty="0"/>
              <a:t>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(</a:t>
            </a:r>
            <a:r>
              <a:rPr lang="ru-RU" dirty="0" err="1"/>
              <a:t>організації</a:t>
            </a:r>
            <a:r>
              <a:rPr lang="ru-RU" dirty="0"/>
              <a:t>, проекту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Крім</a:t>
            </a:r>
            <a:r>
              <a:rPr lang="ru-RU" dirty="0"/>
              <a:t> того </a:t>
            </a:r>
            <a:r>
              <a:rPr lang="ru-RU" dirty="0" err="1"/>
              <a:t>фірмовий</a:t>
            </a:r>
            <a:r>
              <a:rPr lang="ru-RU" dirty="0"/>
              <a:t> бланк </a:t>
            </a:r>
            <a:r>
              <a:rPr lang="ru-RU" dirty="0" err="1"/>
              <a:t>допомагає</a:t>
            </a:r>
            <a:r>
              <a:rPr lang="ru-RU" dirty="0"/>
              <a:t> </a:t>
            </a:r>
            <a:r>
              <a:rPr lang="ru-RU" dirty="0" err="1"/>
              <a:t>запам'ятати</a:t>
            </a:r>
            <a:r>
              <a:rPr lang="ru-RU" dirty="0"/>
              <a:t> та </a:t>
            </a:r>
            <a:r>
              <a:rPr lang="ru-RU" dirty="0" err="1"/>
              <a:t>відшукати</a:t>
            </a:r>
            <a:r>
              <a:rPr lang="ru-RU" dirty="0"/>
              <a:t> Вашу </a:t>
            </a:r>
            <a:r>
              <a:rPr lang="ru-RU" dirty="0" err="1"/>
              <a:t>фірму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(як правило, </a:t>
            </a:r>
            <a:r>
              <a:rPr lang="ru-RU" dirty="0" err="1"/>
              <a:t>чорно-білих</a:t>
            </a:r>
            <a:r>
              <a:rPr lang="ru-RU" dirty="0"/>
              <a:t>) непросто </a:t>
            </a:r>
            <a:r>
              <a:rPr lang="ru-RU" dirty="0" err="1"/>
              <a:t>відшукати</a:t>
            </a:r>
            <a:r>
              <a:rPr lang="ru-RU" dirty="0"/>
              <a:t> </a:t>
            </a:r>
            <a:r>
              <a:rPr lang="ru-RU" dirty="0" err="1"/>
              <a:t>потрібну</a:t>
            </a:r>
            <a:r>
              <a:rPr lang="ru-RU" dirty="0"/>
              <a:t>. Дизайн </a:t>
            </a:r>
            <a:r>
              <a:rPr lang="ru-RU" dirty="0" err="1"/>
              <a:t>фірмового</a:t>
            </a:r>
            <a:r>
              <a:rPr lang="ru-RU" dirty="0"/>
              <a:t> бланка </a:t>
            </a:r>
            <a:r>
              <a:rPr lang="ru-RU" dirty="0" err="1"/>
              <a:t>виконується</a:t>
            </a:r>
            <a:r>
              <a:rPr lang="ru-RU" dirty="0"/>
              <a:t> в </a:t>
            </a:r>
            <a:r>
              <a:rPr lang="ru-RU" dirty="0" err="1"/>
              <a:t>єдиному</a:t>
            </a:r>
            <a:r>
              <a:rPr lang="ru-RU" dirty="0"/>
              <a:t> з </a:t>
            </a:r>
            <a:r>
              <a:rPr lang="ru-RU" dirty="0" err="1"/>
              <a:t>візитною</a:t>
            </a:r>
            <a:r>
              <a:rPr lang="ru-RU" dirty="0"/>
              <a:t> </a:t>
            </a:r>
            <a:r>
              <a:rPr lang="ru-RU" dirty="0" err="1"/>
              <a:t>карткою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як правило,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дизайнерської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 </a:t>
            </a:r>
            <a:r>
              <a:rPr lang="ru-RU" dirty="0" err="1"/>
              <a:t>Інформація</a:t>
            </a:r>
            <a:r>
              <a:rPr lang="ru-RU" dirty="0"/>
              <a:t>, яка </a:t>
            </a:r>
            <a:r>
              <a:rPr lang="ru-RU" dirty="0" err="1"/>
              <a:t>розміщується</a:t>
            </a:r>
            <a:r>
              <a:rPr lang="ru-RU" dirty="0"/>
              <a:t> на </a:t>
            </a:r>
            <a:r>
              <a:rPr lang="ru-RU" dirty="0" err="1"/>
              <a:t>фірмовому</a:t>
            </a:r>
            <a:r>
              <a:rPr lang="ru-RU" dirty="0"/>
              <a:t> бланку,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замовником</a:t>
            </a:r>
            <a:r>
              <a:rPr lang="ru-RU" dirty="0"/>
              <a:t>. Логотип на </a:t>
            </a:r>
            <a:r>
              <a:rPr lang="ru-RU" dirty="0" err="1"/>
              <a:t>фірмовому</a:t>
            </a:r>
            <a:r>
              <a:rPr lang="ru-RU" dirty="0"/>
              <a:t> бланку </a:t>
            </a:r>
            <a:r>
              <a:rPr lang="ru-RU" dirty="0" err="1"/>
              <a:t>розміщується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, як правило в одному з </a:t>
            </a:r>
            <a:r>
              <a:rPr lang="ru-RU" dirty="0" err="1"/>
              <a:t>кутків</a:t>
            </a:r>
            <a:r>
              <a:rPr lang="ru-RU" dirty="0"/>
              <a:t> бланка.</a:t>
            </a:r>
          </a:p>
        </p:txBody>
      </p:sp>
    </p:spTree>
    <p:extLst>
      <p:ext uri="{BB962C8B-B14F-4D97-AF65-F5344CB8AC3E}">
        <p14:creationId xmlns:p14="http://schemas.microsoft.com/office/powerpoint/2010/main" val="1261668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Слоган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err="1"/>
              <a:t>Фірмовий</a:t>
            </a:r>
            <a:r>
              <a:rPr lang="ru-RU" dirty="0"/>
              <a:t> слоган є </a:t>
            </a:r>
            <a:r>
              <a:rPr lang="ru-RU" dirty="0" err="1"/>
              <a:t>необов'язковим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стилю. Як правило, слоган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супроводжує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 (</a:t>
            </a:r>
            <a:r>
              <a:rPr lang="ru-RU" dirty="0" err="1"/>
              <a:t>ювілей</a:t>
            </a:r>
            <a:r>
              <a:rPr lang="ru-RU" dirty="0"/>
              <a:t>, </a:t>
            </a:r>
            <a:r>
              <a:rPr lang="ru-RU" dirty="0" err="1"/>
              <a:t>злиття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приводи).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слогани</a:t>
            </a:r>
            <a:r>
              <a:rPr lang="ru-RU" dirty="0"/>
              <a:t> є </a:t>
            </a:r>
            <a:r>
              <a:rPr lang="ru-RU" dirty="0" err="1"/>
              <a:t>девізами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Окремої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заслуговують</a:t>
            </a:r>
            <a:r>
              <a:rPr lang="ru-RU" dirty="0"/>
              <a:t> </a:t>
            </a:r>
            <a:r>
              <a:rPr lang="ru-RU" dirty="0" err="1"/>
              <a:t>слогани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створюються</a:t>
            </a:r>
            <a:r>
              <a:rPr lang="ru-RU" dirty="0"/>
              <a:t> для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кампаній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слогани</a:t>
            </a:r>
            <a:r>
              <a:rPr lang="ru-RU" dirty="0"/>
              <a:t> </a:t>
            </a:r>
            <a:r>
              <a:rPr lang="ru-RU" dirty="0" err="1"/>
              <a:t>супроводжують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(</a:t>
            </a:r>
            <a:r>
              <a:rPr lang="ru-RU" dirty="0" err="1"/>
              <a:t>організацію</a:t>
            </a:r>
            <a:r>
              <a:rPr lang="ru-RU" dirty="0"/>
              <a:t>, проект і т.п.) </a:t>
            </a:r>
            <a:r>
              <a:rPr lang="ru-RU" dirty="0" err="1"/>
              <a:t>тільки</a:t>
            </a:r>
            <a:r>
              <a:rPr lang="ru-RU" dirty="0"/>
              <a:t> в рамках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кампанії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76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" y="980728"/>
            <a:ext cx="9129614" cy="570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808" y="0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Найвідоміші логотипи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3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772400" cy="1470025"/>
          </a:xfrm>
        </p:spPr>
        <p:txBody>
          <a:bodyPr/>
          <a:lstStyle/>
          <a:p>
            <a:r>
              <a:rPr lang="uk-UA" dirty="0" smtClean="0"/>
              <a:t>Практична робота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208912" cy="4298032"/>
          </a:xfrm>
        </p:spPr>
        <p:txBody>
          <a:bodyPr/>
          <a:lstStyle/>
          <a:p>
            <a:pPr algn="l"/>
            <a:r>
              <a:rPr lang="uk-UA" dirty="0" smtClean="0">
                <a:solidFill>
                  <a:srgbClr val="FF0000"/>
                </a:solidFill>
              </a:rPr>
              <a:t>Створити ескіз гербу або логотипу школи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5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just"/>
            <a:r>
              <a:rPr lang="ru-RU" dirty="0" err="1"/>
              <a:t>Найважливішим</a:t>
            </a:r>
            <a:r>
              <a:rPr lang="ru-RU" dirty="0"/>
              <a:t> у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є </a:t>
            </a:r>
            <a:r>
              <a:rPr lang="ru-RU" dirty="0" err="1"/>
              <a:t>концептуальне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і </a:t>
            </a:r>
            <a:r>
              <a:rPr lang="ru-RU" dirty="0" err="1"/>
              <a:t>виключно</a:t>
            </a:r>
            <a:r>
              <a:rPr lang="ru-RU" dirty="0"/>
              <a:t> </a:t>
            </a:r>
            <a:r>
              <a:rPr lang="ru-RU" dirty="0" err="1"/>
              <a:t>ретельна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. </a:t>
            </a:r>
            <a:r>
              <a:rPr lang="ru-RU" dirty="0" err="1"/>
              <a:t>Фірмовий</a:t>
            </a:r>
            <a:r>
              <a:rPr lang="ru-RU" dirty="0"/>
              <a:t> стиль - основа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фундаменту,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формує</a:t>
            </a:r>
            <a:r>
              <a:rPr lang="ru-RU" dirty="0"/>
              <a:t> бренд. </a:t>
            </a:r>
          </a:p>
          <a:p>
            <a:pPr algn="just"/>
            <a:endParaRPr lang="ru-RU" dirty="0"/>
          </a:p>
          <a:p>
            <a:pPr algn="just"/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Фірмовий</a:t>
            </a:r>
            <a:r>
              <a:rPr lang="ru-RU" dirty="0">
                <a:solidFill>
                  <a:srgbClr val="FF0000"/>
                </a:solidFill>
              </a:rPr>
              <a:t> стиль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продуманого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говорить про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солідності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85184"/>
            <a:ext cx="1728192" cy="12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48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25518"/>
            <a:ext cx="8229600" cy="490064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Фірмовий</a:t>
            </a:r>
            <a:r>
              <a:rPr lang="ru-RU" dirty="0"/>
              <a:t> знак і логотип (</a:t>
            </a:r>
            <a:r>
              <a:rPr lang="ru-RU" dirty="0" err="1"/>
              <a:t>торговий</a:t>
            </a:r>
            <a:r>
              <a:rPr lang="ru-RU" dirty="0"/>
              <a:t> знак, </a:t>
            </a:r>
            <a:r>
              <a:rPr lang="ru-RU" dirty="0" err="1"/>
              <a:t>торговельна</a:t>
            </a:r>
            <a:r>
              <a:rPr lang="ru-RU" dirty="0"/>
              <a:t> марка)</a:t>
            </a:r>
          </a:p>
          <a:p>
            <a:r>
              <a:rPr lang="ru-RU" dirty="0" err="1"/>
              <a:t>Фірмовий</a:t>
            </a:r>
            <a:r>
              <a:rPr lang="ru-RU" dirty="0"/>
              <a:t> блок (знак + логотип)</a:t>
            </a:r>
          </a:p>
          <a:p>
            <a:r>
              <a:rPr lang="ru-RU" dirty="0" err="1"/>
              <a:t>Колір</a:t>
            </a:r>
            <a:endParaRPr lang="ru-RU" dirty="0"/>
          </a:p>
          <a:p>
            <a:r>
              <a:rPr lang="ru-RU" dirty="0" err="1"/>
              <a:t>Фірмовий</a:t>
            </a:r>
            <a:r>
              <a:rPr lang="ru-RU" dirty="0"/>
              <a:t> шрифт</a:t>
            </a:r>
          </a:p>
          <a:p>
            <a:r>
              <a:rPr lang="ru-RU" dirty="0" err="1"/>
              <a:t>Візитна</a:t>
            </a:r>
            <a:r>
              <a:rPr lang="ru-RU" dirty="0"/>
              <a:t> </a:t>
            </a:r>
            <a:r>
              <a:rPr lang="ru-RU" dirty="0" err="1"/>
              <a:t>картка</a:t>
            </a:r>
            <a:endParaRPr lang="ru-RU" dirty="0"/>
          </a:p>
          <a:p>
            <a:r>
              <a:rPr lang="ru-RU" dirty="0" err="1"/>
              <a:t>Фірмовий</a:t>
            </a:r>
            <a:r>
              <a:rPr lang="ru-RU" dirty="0"/>
              <a:t> бланк</a:t>
            </a:r>
          </a:p>
          <a:p>
            <a:r>
              <a:rPr lang="ru-RU" dirty="0"/>
              <a:t>Бланк </a:t>
            </a:r>
            <a:r>
              <a:rPr lang="ru-RU" dirty="0" err="1"/>
              <a:t>рахунку</a:t>
            </a:r>
            <a:r>
              <a:rPr lang="ru-RU" dirty="0"/>
              <a:t>, факсу</a:t>
            </a:r>
          </a:p>
          <a:p>
            <a:r>
              <a:rPr lang="ru-RU" dirty="0" err="1"/>
              <a:t>Фірмовий</a:t>
            </a:r>
            <a:r>
              <a:rPr lang="ru-RU" dirty="0"/>
              <a:t> конверт (</a:t>
            </a:r>
            <a:r>
              <a:rPr lang="ru-RU" dirty="0" err="1"/>
              <a:t>євростандарт</a:t>
            </a:r>
            <a:r>
              <a:rPr lang="ru-RU" dirty="0"/>
              <a:t>, </a:t>
            </a:r>
            <a:r>
              <a:rPr lang="en-US" dirty="0"/>
              <a:t>C4, C5)</a:t>
            </a:r>
          </a:p>
          <a:p>
            <a:r>
              <a:rPr lang="ru-RU" dirty="0" err="1"/>
              <a:t>Фірмова</a:t>
            </a:r>
            <a:r>
              <a:rPr lang="ru-RU" dirty="0"/>
              <a:t> папка</a:t>
            </a:r>
          </a:p>
          <a:p>
            <a:r>
              <a:rPr lang="ru-RU" dirty="0" err="1"/>
              <a:t>Фірмові</a:t>
            </a:r>
            <a:r>
              <a:rPr lang="ru-RU" dirty="0"/>
              <a:t> </a:t>
            </a:r>
            <a:r>
              <a:rPr lang="ru-RU" dirty="0" err="1"/>
              <a:t>сувеніри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1411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/>
              <a:t>Фірмовий</a:t>
            </a:r>
            <a:r>
              <a:rPr lang="ru-RU" sz="2800" b="1" dirty="0"/>
              <a:t> стиль </a:t>
            </a:r>
            <a:r>
              <a:rPr lang="ru-RU" sz="2800" b="1" dirty="0" err="1"/>
              <a:t>включає</a:t>
            </a:r>
            <a:r>
              <a:rPr lang="ru-RU" sz="2800" b="1" dirty="0"/>
              <a:t> в себе </a:t>
            </a:r>
            <a:r>
              <a:rPr lang="ru-RU" sz="2800" b="1" dirty="0" err="1"/>
              <a:t>цілий</a:t>
            </a:r>
            <a:r>
              <a:rPr lang="ru-RU" sz="2800" b="1" dirty="0"/>
              <a:t> ряд </a:t>
            </a:r>
            <a:r>
              <a:rPr lang="ru-RU" sz="2800" b="1" dirty="0" err="1"/>
              <a:t>елементів</a:t>
            </a:r>
            <a:r>
              <a:rPr lang="ru-RU" sz="2800" b="1" dirty="0"/>
              <a:t>, </a:t>
            </a:r>
            <a:r>
              <a:rPr lang="ru-RU" sz="2800" b="1" dirty="0" err="1"/>
              <a:t>основні</a:t>
            </a:r>
            <a:r>
              <a:rPr lang="ru-RU" sz="2800" b="1" dirty="0"/>
              <a:t> з них:</a:t>
            </a:r>
          </a:p>
        </p:txBody>
      </p:sp>
    </p:spTree>
    <p:extLst>
      <p:ext uri="{BB962C8B-B14F-4D97-AF65-F5344CB8AC3E}">
        <p14:creationId xmlns:p14="http://schemas.microsoft.com/office/powerpoint/2010/main" val="1311496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фірмовий</a:t>
            </a:r>
            <a:r>
              <a:rPr lang="ru-RU" dirty="0"/>
              <a:t> стиль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включені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оформлення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вивісок</a:t>
            </a:r>
            <a:r>
              <a:rPr lang="ru-RU" dirty="0"/>
              <a:t>, </a:t>
            </a:r>
            <a:r>
              <a:rPr lang="ru-RU" dirty="0" err="1"/>
              <a:t>покажчиків</a:t>
            </a:r>
            <a:r>
              <a:rPr lang="ru-RU" dirty="0"/>
              <a:t>, упаковки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 Ви можете </a:t>
            </a:r>
            <a:r>
              <a:rPr lang="ru-RU" dirty="0" err="1"/>
              <a:t>замовити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як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так і весь комплект </a:t>
            </a:r>
            <a:r>
              <a:rPr lang="ru-RU" dirty="0" err="1"/>
              <a:t>відразу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271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Фірмовий</a:t>
            </a:r>
            <a:r>
              <a:rPr lang="ru-RU" b="1" dirty="0"/>
              <a:t> стиль: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ru-RU" dirty="0"/>
              <a:t>Однозначно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приналежність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дійсно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до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endParaRPr lang="ru-RU" dirty="0"/>
          </a:p>
          <a:p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візуальний</a:t>
            </a:r>
            <a:r>
              <a:rPr lang="ru-RU" dirty="0"/>
              <a:t> образ </a:t>
            </a:r>
            <a:r>
              <a:rPr lang="ru-RU" dirty="0" err="1"/>
              <a:t>фірми</a:t>
            </a:r>
            <a:endParaRPr lang="ru-RU" dirty="0"/>
          </a:p>
          <a:p>
            <a:r>
              <a:rPr lang="ru-RU" dirty="0" err="1"/>
              <a:t>Виділяє</a:t>
            </a:r>
            <a:r>
              <a:rPr lang="ru-RU" dirty="0"/>
              <a:t> Вашу </a:t>
            </a:r>
            <a:r>
              <a:rPr lang="ru-RU" dirty="0" err="1"/>
              <a:t>фірму</a:t>
            </a:r>
            <a:r>
              <a:rPr lang="ru-RU" dirty="0"/>
              <a:t> з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endParaRPr lang="ru-RU" dirty="0"/>
          </a:p>
          <a:p>
            <a:r>
              <a:rPr lang="ru-RU" dirty="0"/>
              <a:t>Є </a:t>
            </a:r>
            <a:r>
              <a:rPr lang="ru-RU" dirty="0" err="1"/>
              <a:t>ознакою</a:t>
            </a:r>
            <a:r>
              <a:rPr lang="ru-RU" dirty="0"/>
              <a:t> </a:t>
            </a:r>
            <a:r>
              <a:rPr lang="ru-RU" dirty="0" err="1"/>
              <a:t>хорошого</a:t>
            </a:r>
            <a:r>
              <a:rPr lang="ru-RU" dirty="0"/>
              <a:t> тону</a:t>
            </a:r>
          </a:p>
          <a:p>
            <a:r>
              <a:rPr lang="ru-RU" dirty="0"/>
              <a:t>Говорить Вашим </a:t>
            </a:r>
            <a:r>
              <a:rPr lang="ru-RU" dirty="0" err="1"/>
              <a:t>діловим</a:t>
            </a:r>
            <a:r>
              <a:rPr lang="ru-RU" dirty="0"/>
              <a:t> партнерам і </a:t>
            </a:r>
            <a:r>
              <a:rPr lang="ru-RU" dirty="0" err="1"/>
              <a:t>клієнтам</a:t>
            </a:r>
            <a:r>
              <a:rPr lang="ru-RU" dirty="0"/>
              <a:t> про </a:t>
            </a:r>
            <a:r>
              <a:rPr lang="ru-RU" dirty="0" err="1"/>
              <a:t>сучасність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8455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Логотип</a:t>
            </a:r>
          </a:p>
          <a:p>
            <a:r>
              <a:rPr lang="ru-RU" dirty="0" err="1"/>
              <a:t>Фірмові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endParaRPr lang="ru-RU" dirty="0"/>
          </a:p>
          <a:p>
            <a:r>
              <a:rPr lang="ru-RU" dirty="0"/>
              <a:t>Папка</a:t>
            </a:r>
          </a:p>
          <a:p>
            <a:r>
              <a:rPr lang="ru-RU" dirty="0" err="1"/>
              <a:t>Візитка</a:t>
            </a:r>
            <a:endParaRPr lang="ru-RU" dirty="0"/>
          </a:p>
          <a:p>
            <a:r>
              <a:rPr lang="ru-RU" dirty="0"/>
              <a:t>Конверт</a:t>
            </a:r>
          </a:p>
          <a:p>
            <a:r>
              <a:rPr lang="ru-RU" dirty="0"/>
              <a:t>Бланк листа / договору</a:t>
            </a:r>
          </a:p>
          <a:p>
            <a:r>
              <a:rPr lang="ru-RU" dirty="0"/>
              <a:t>Факс-бланк</a:t>
            </a:r>
          </a:p>
          <a:p>
            <a:r>
              <a:rPr lang="ru-RU" dirty="0"/>
              <a:t>Слоган</a:t>
            </a:r>
          </a:p>
        </p:txBody>
      </p:sp>
    </p:spTree>
    <p:extLst>
      <p:ext uri="{BB962C8B-B14F-4D97-AF65-F5344CB8AC3E}">
        <p14:creationId xmlns:p14="http://schemas.microsoft.com/office/powerpoint/2010/main" val="2229174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5793507"/>
          </a:xfrm>
        </p:spPr>
        <p:txBody>
          <a:bodyPr>
            <a:noAutofit/>
          </a:bodyPr>
          <a:lstStyle/>
          <a:p>
            <a:pPr algn="just"/>
            <a:r>
              <a:rPr lang="ru-RU" sz="2100" dirty="0" err="1"/>
              <a:t>Товарний</a:t>
            </a:r>
            <a:r>
              <a:rPr lang="ru-RU" sz="2100" dirty="0"/>
              <a:t> знак (логотип) </a:t>
            </a:r>
            <a:r>
              <a:rPr lang="ru-RU" sz="2100" dirty="0" err="1"/>
              <a:t>виражає</a:t>
            </a:r>
            <a:r>
              <a:rPr lang="ru-RU" sz="2100" dirty="0"/>
              <a:t> </a:t>
            </a:r>
            <a:r>
              <a:rPr lang="ru-RU" sz="2100" dirty="0" err="1"/>
              <a:t>індивідуальність</a:t>
            </a:r>
            <a:r>
              <a:rPr lang="ru-RU" sz="2100" dirty="0"/>
              <a:t> </a:t>
            </a:r>
            <a:r>
              <a:rPr lang="ru-RU" sz="2100" dirty="0" err="1"/>
              <a:t>підприємства</a:t>
            </a:r>
            <a:r>
              <a:rPr lang="ru-RU" sz="2100" dirty="0"/>
              <a:t>, яке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використовує</a:t>
            </a:r>
            <a:r>
              <a:rPr lang="ru-RU" sz="2100" dirty="0"/>
              <a:t>. </a:t>
            </a:r>
          </a:p>
          <a:p>
            <a:pPr algn="just"/>
            <a:endParaRPr lang="ru-RU" sz="2100" dirty="0"/>
          </a:p>
          <a:p>
            <a:pPr algn="just"/>
            <a:r>
              <a:rPr lang="ru-RU" sz="2100" dirty="0"/>
              <a:t> </a:t>
            </a:r>
            <a:r>
              <a:rPr lang="ru-RU" sz="2100" dirty="0" err="1"/>
              <a:t>Враховуючи</a:t>
            </a:r>
            <a:r>
              <a:rPr lang="ru-RU" sz="2100" dirty="0"/>
              <a:t> той факт, </a:t>
            </a:r>
            <a:r>
              <a:rPr lang="ru-RU" sz="2100" dirty="0" err="1"/>
              <a:t>що</a:t>
            </a:r>
            <a:r>
              <a:rPr lang="ru-RU" sz="2100" dirty="0"/>
              <a:t> знак є </a:t>
            </a:r>
            <a:r>
              <a:rPr lang="ru-RU" sz="2100" dirty="0" err="1"/>
              <a:t>головним</a:t>
            </a:r>
            <a:r>
              <a:rPr lang="ru-RU" sz="2100" dirty="0"/>
              <a:t> </a:t>
            </a:r>
            <a:r>
              <a:rPr lang="ru-RU" sz="2100" dirty="0" err="1"/>
              <a:t>елементом</a:t>
            </a:r>
            <a:r>
              <a:rPr lang="ru-RU" sz="2100" dirty="0"/>
              <a:t>, </a:t>
            </a:r>
            <a:r>
              <a:rPr lang="ru-RU" sz="2100" dirty="0" err="1"/>
              <a:t>вимоги</a:t>
            </a:r>
            <a:r>
              <a:rPr lang="ru-RU" sz="2100" dirty="0"/>
              <a:t> до </a:t>
            </a:r>
            <a:r>
              <a:rPr lang="ru-RU" sz="2100" dirty="0" err="1"/>
              <a:t>нього</a:t>
            </a:r>
            <a:r>
              <a:rPr lang="ru-RU" sz="2100" dirty="0"/>
              <a:t> </a:t>
            </a:r>
            <a:r>
              <a:rPr lang="ru-RU" sz="2100" dirty="0" err="1"/>
              <a:t>дуже</a:t>
            </a:r>
            <a:r>
              <a:rPr lang="ru-RU" sz="2100" dirty="0"/>
              <a:t> </a:t>
            </a:r>
            <a:r>
              <a:rPr lang="ru-RU" sz="2100" dirty="0" err="1"/>
              <a:t>суворі</a:t>
            </a:r>
            <a:r>
              <a:rPr lang="ru-RU" sz="2100" dirty="0"/>
              <a:t>. </a:t>
            </a:r>
            <a:r>
              <a:rPr lang="ru-RU" sz="2100" dirty="0" err="1"/>
              <a:t>Від</a:t>
            </a:r>
            <a:r>
              <a:rPr lang="ru-RU" sz="2100" dirty="0"/>
              <a:t> </a:t>
            </a:r>
            <a:r>
              <a:rPr lang="ru-RU" sz="2100" dirty="0" err="1"/>
              <a:t>успішної</a:t>
            </a:r>
            <a:r>
              <a:rPr lang="ru-RU" sz="2100" dirty="0"/>
              <a:t> </a:t>
            </a:r>
            <a:r>
              <a:rPr lang="ru-RU" sz="2100" dirty="0" err="1"/>
              <a:t>розробки</a:t>
            </a:r>
            <a:r>
              <a:rPr lang="ru-RU" sz="2100" dirty="0"/>
              <a:t> товарного знака </a:t>
            </a:r>
            <a:r>
              <a:rPr lang="ru-RU" sz="2100" dirty="0" err="1"/>
              <a:t>багато</a:t>
            </a:r>
            <a:r>
              <a:rPr lang="ru-RU" sz="2100" dirty="0"/>
              <a:t> в </a:t>
            </a:r>
            <a:r>
              <a:rPr lang="ru-RU" sz="2100" dirty="0" err="1"/>
              <a:t>чому</a:t>
            </a:r>
            <a:r>
              <a:rPr lang="ru-RU" sz="2100" dirty="0"/>
              <a:t> </a:t>
            </a:r>
            <a:r>
              <a:rPr lang="ru-RU" sz="2100" dirty="0" err="1"/>
              <a:t>залежить</a:t>
            </a:r>
            <a:r>
              <a:rPr lang="ru-RU" sz="2100" dirty="0"/>
              <a:t> </a:t>
            </a:r>
            <a:r>
              <a:rPr lang="ru-RU" sz="2100" dirty="0" err="1"/>
              <a:t>ефективність</a:t>
            </a:r>
            <a:r>
              <a:rPr lang="ru-RU" sz="2100" dirty="0"/>
              <a:t> </a:t>
            </a:r>
            <a:r>
              <a:rPr lang="ru-RU" sz="2100" dirty="0" err="1"/>
              <a:t>всього</a:t>
            </a:r>
            <a:r>
              <a:rPr lang="ru-RU" sz="2100" dirty="0"/>
              <a:t> </a:t>
            </a:r>
            <a:r>
              <a:rPr lang="ru-RU" sz="2100" dirty="0" err="1"/>
              <a:t>фірмового</a:t>
            </a:r>
            <a:r>
              <a:rPr lang="ru-RU" sz="2100" dirty="0"/>
              <a:t> стилю в </a:t>
            </a:r>
            <a:r>
              <a:rPr lang="ru-RU" sz="2100" dirty="0" err="1"/>
              <a:t>цілому</a:t>
            </a:r>
            <a:r>
              <a:rPr lang="ru-RU" sz="2100" dirty="0"/>
              <a:t>. </a:t>
            </a:r>
            <a:r>
              <a:rPr lang="ru-RU" sz="2100" dirty="0" err="1"/>
              <a:t>Ідеальний</a:t>
            </a:r>
            <a:r>
              <a:rPr lang="ru-RU" sz="2100" dirty="0"/>
              <a:t> логотип повинен бути простим і </a:t>
            </a:r>
            <a:r>
              <a:rPr lang="ru-RU" sz="2100" dirty="0" err="1"/>
              <a:t>незабутнім</a:t>
            </a:r>
            <a:r>
              <a:rPr lang="ru-RU" sz="2100" dirty="0"/>
              <a:t>. Основною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функцією</a:t>
            </a:r>
            <a:r>
              <a:rPr lang="ru-RU" sz="2100" dirty="0"/>
              <a:t> є </a:t>
            </a:r>
            <a:r>
              <a:rPr lang="ru-RU" sz="2100" dirty="0" err="1"/>
              <a:t>створення</a:t>
            </a:r>
            <a:r>
              <a:rPr lang="ru-RU" sz="2100" dirty="0"/>
              <a:t> </a:t>
            </a:r>
            <a:r>
              <a:rPr lang="ru-RU" sz="2100" dirty="0" err="1"/>
              <a:t>фірмового</a:t>
            </a:r>
            <a:r>
              <a:rPr lang="ru-RU" sz="2100" dirty="0"/>
              <a:t> стилю </a:t>
            </a:r>
            <a:r>
              <a:rPr lang="ru-RU" sz="2100" dirty="0" err="1"/>
              <a:t>його</a:t>
            </a:r>
            <a:r>
              <a:rPr lang="ru-RU" sz="2100" dirty="0"/>
              <a:t> </a:t>
            </a:r>
            <a:r>
              <a:rPr lang="ru-RU" sz="2100" dirty="0" err="1"/>
              <a:t>власника</a:t>
            </a:r>
            <a:r>
              <a:rPr lang="ru-RU" sz="2100" dirty="0"/>
              <a:t>. </a:t>
            </a:r>
            <a:r>
              <a:rPr lang="ru-RU" sz="2100" dirty="0" err="1"/>
              <a:t>Багато</a:t>
            </a:r>
            <a:r>
              <a:rPr lang="ru-RU" sz="2100" dirty="0"/>
              <a:t> в </a:t>
            </a:r>
            <a:r>
              <a:rPr lang="ru-RU" sz="2100" dirty="0" err="1"/>
              <a:t>чому</a:t>
            </a:r>
            <a:r>
              <a:rPr lang="ru-RU" sz="2100" dirty="0"/>
              <a:t> логотип </a:t>
            </a:r>
            <a:r>
              <a:rPr lang="ru-RU" sz="2100" dirty="0" err="1"/>
              <a:t>визначає</a:t>
            </a:r>
            <a:r>
              <a:rPr lang="ru-RU" sz="2100" dirty="0"/>
              <a:t> сам </a:t>
            </a:r>
            <a:r>
              <a:rPr lang="ru-RU" sz="2100" dirty="0" err="1"/>
              <a:t>фірмовий</a:t>
            </a:r>
            <a:r>
              <a:rPr lang="ru-RU" sz="2100" dirty="0"/>
              <a:t> стиль і </a:t>
            </a:r>
            <a:r>
              <a:rPr lang="ru-RU" sz="2100" dirty="0" err="1"/>
              <a:t>розрахований</a:t>
            </a:r>
            <a:r>
              <a:rPr lang="ru-RU" sz="2100" dirty="0"/>
              <a:t> на </a:t>
            </a:r>
            <a:r>
              <a:rPr lang="ru-RU" sz="2100" dirty="0" err="1"/>
              <a:t>залучення</a:t>
            </a:r>
            <a:r>
              <a:rPr lang="ru-RU" sz="2100" dirty="0"/>
              <a:t> </a:t>
            </a:r>
            <a:r>
              <a:rPr lang="ru-RU" sz="2100" dirty="0" err="1"/>
              <a:t>потенційних</a:t>
            </a:r>
            <a:r>
              <a:rPr lang="ru-RU" sz="2100" dirty="0"/>
              <a:t> </a:t>
            </a:r>
            <a:r>
              <a:rPr lang="ru-RU" sz="2100" dirty="0" err="1"/>
              <a:t>клієнтів</a:t>
            </a:r>
            <a:r>
              <a:rPr lang="ru-RU" sz="2100" dirty="0"/>
              <a:t> </a:t>
            </a:r>
            <a:r>
              <a:rPr lang="ru-RU" sz="2100" dirty="0" err="1"/>
              <a:t>підприємства</a:t>
            </a:r>
            <a:r>
              <a:rPr lang="ru-RU" sz="2100" dirty="0"/>
              <a:t>. У </a:t>
            </a:r>
            <a:r>
              <a:rPr lang="ru-RU" sz="2100" dirty="0" err="1"/>
              <a:t>розробці</a:t>
            </a:r>
            <a:r>
              <a:rPr lang="ru-RU" sz="2100" dirty="0"/>
              <a:t> логотипу </a:t>
            </a:r>
            <a:r>
              <a:rPr lang="ru-RU" sz="2100" dirty="0" err="1"/>
              <a:t>особливу</a:t>
            </a:r>
            <a:r>
              <a:rPr lang="ru-RU" sz="2100" dirty="0"/>
              <a:t> </a:t>
            </a:r>
            <a:r>
              <a:rPr lang="ru-RU" sz="2100" dirty="0" err="1"/>
              <a:t>увагу</a:t>
            </a:r>
            <a:r>
              <a:rPr lang="ru-RU" sz="2100" dirty="0"/>
              <a:t> </a:t>
            </a:r>
            <a:r>
              <a:rPr lang="ru-RU" sz="2100" dirty="0" err="1"/>
              <a:t>варто</a:t>
            </a:r>
            <a:r>
              <a:rPr lang="ru-RU" sz="2100" dirty="0"/>
              <a:t> </a:t>
            </a:r>
            <a:r>
              <a:rPr lang="ru-RU" sz="2100" dirty="0" err="1"/>
              <a:t>приділити</a:t>
            </a:r>
            <a:r>
              <a:rPr lang="ru-RU" sz="2100" dirty="0"/>
              <a:t> </a:t>
            </a:r>
            <a:r>
              <a:rPr lang="ru-RU" sz="2100" dirty="0" err="1"/>
              <a:t>аналізу</a:t>
            </a:r>
            <a:r>
              <a:rPr lang="ru-RU" sz="2100" dirty="0"/>
              <a:t> </a:t>
            </a:r>
            <a:r>
              <a:rPr lang="ru-RU" sz="2100" dirty="0" err="1"/>
              <a:t>основних</a:t>
            </a:r>
            <a:r>
              <a:rPr lang="ru-RU" sz="2100" dirty="0"/>
              <a:t> </a:t>
            </a:r>
            <a:r>
              <a:rPr lang="ru-RU" sz="2100" dirty="0" err="1"/>
              <a:t>складових</a:t>
            </a:r>
            <a:r>
              <a:rPr lang="ru-RU" sz="2100" dirty="0"/>
              <a:t> </a:t>
            </a:r>
            <a:r>
              <a:rPr lang="ru-RU" sz="2100" dirty="0" err="1"/>
              <a:t>корпоративної</a:t>
            </a:r>
            <a:r>
              <a:rPr lang="ru-RU" sz="2100" dirty="0"/>
              <a:t> </a:t>
            </a:r>
            <a:r>
              <a:rPr lang="ru-RU" sz="2100" dirty="0" err="1"/>
              <a:t>ідентифікації</a:t>
            </a:r>
            <a:r>
              <a:rPr lang="ru-RU" sz="2100" dirty="0"/>
              <a:t> </a:t>
            </a:r>
            <a:r>
              <a:rPr lang="ru-RU" sz="2100" dirty="0" err="1"/>
              <a:t>компанії</a:t>
            </a:r>
            <a:r>
              <a:rPr lang="ru-RU" sz="2100" dirty="0"/>
              <a:t> </a:t>
            </a:r>
            <a:r>
              <a:rPr lang="ru-RU" sz="2100" dirty="0" err="1"/>
              <a:t>замовника</a:t>
            </a:r>
            <a:r>
              <a:rPr lang="ru-RU" sz="2100" dirty="0"/>
              <a:t>, </a:t>
            </a:r>
            <a:r>
              <a:rPr lang="ru-RU" sz="2100" dirty="0" err="1"/>
              <a:t>врахувати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рівень</a:t>
            </a:r>
            <a:r>
              <a:rPr lang="ru-RU" sz="2100" dirty="0"/>
              <a:t> </a:t>
            </a:r>
            <a:r>
              <a:rPr lang="ru-RU" sz="2100" dirty="0" err="1"/>
              <a:t>представлення</a:t>
            </a:r>
            <a:r>
              <a:rPr lang="ru-RU" sz="2100" dirty="0"/>
              <a:t>, становище </a:t>
            </a:r>
            <a:r>
              <a:rPr lang="ru-RU" sz="2100" dirty="0" err="1"/>
              <a:t>компанії</a:t>
            </a:r>
            <a:r>
              <a:rPr lang="ru-RU" sz="2100" dirty="0"/>
              <a:t> в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сфері</a:t>
            </a:r>
            <a:r>
              <a:rPr lang="ru-RU" sz="2100" dirty="0"/>
              <a:t> </a:t>
            </a:r>
            <a:r>
              <a:rPr lang="ru-RU" sz="2100" dirty="0" err="1"/>
              <a:t>діяльності</a:t>
            </a:r>
            <a:r>
              <a:rPr lang="ru-RU" sz="2100" dirty="0"/>
              <a:t>, </a:t>
            </a:r>
            <a:r>
              <a:rPr lang="ru-RU" sz="2100" dirty="0" err="1"/>
              <a:t>зв'язки</a:t>
            </a:r>
            <a:r>
              <a:rPr lang="ru-RU" sz="2100" dirty="0"/>
              <a:t> з партнерами і </a:t>
            </a:r>
            <a:r>
              <a:rPr lang="ru-RU" sz="2100" dirty="0" err="1"/>
              <a:t>клієнтську</a:t>
            </a:r>
            <a:r>
              <a:rPr lang="ru-RU" sz="2100" dirty="0"/>
              <a:t> базу. В </a:t>
            </a:r>
            <a:r>
              <a:rPr lang="ru-RU" sz="2100" dirty="0" err="1"/>
              <a:t>результаті</a:t>
            </a:r>
            <a:r>
              <a:rPr lang="ru-RU" sz="2100" dirty="0"/>
              <a:t> </a:t>
            </a:r>
            <a:r>
              <a:rPr lang="ru-RU" sz="2100" dirty="0" err="1"/>
              <a:t>створення</a:t>
            </a:r>
            <a:r>
              <a:rPr lang="ru-RU" sz="2100" dirty="0"/>
              <a:t> логотипу </a:t>
            </a:r>
            <a:r>
              <a:rPr lang="ru-RU" sz="2100" dirty="0" err="1"/>
              <a:t>має</a:t>
            </a:r>
            <a:r>
              <a:rPr lang="ru-RU" sz="2100" dirty="0"/>
              <a:t> на </a:t>
            </a:r>
            <a:r>
              <a:rPr lang="ru-RU" sz="2100" dirty="0" err="1"/>
              <a:t>увазі</a:t>
            </a:r>
            <a:r>
              <a:rPr lang="ru-RU" sz="2100" dirty="0"/>
              <a:t>, в першу </a:t>
            </a:r>
            <a:r>
              <a:rPr lang="ru-RU" sz="2100" dirty="0" err="1"/>
              <a:t>чергу</a:t>
            </a:r>
            <a:r>
              <a:rPr lang="ru-RU" sz="2100" dirty="0"/>
              <a:t>, </a:t>
            </a:r>
            <a:r>
              <a:rPr lang="ru-RU" sz="2100" dirty="0" err="1"/>
              <a:t>визначення</a:t>
            </a:r>
            <a:r>
              <a:rPr lang="ru-RU" sz="2100" dirty="0"/>
              <a:t> </a:t>
            </a:r>
            <a:r>
              <a:rPr lang="ru-RU" sz="2100" dirty="0" err="1"/>
              <a:t>позиції</a:t>
            </a:r>
            <a:r>
              <a:rPr lang="ru-RU" sz="2100" dirty="0"/>
              <a:t> і </a:t>
            </a:r>
            <a:r>
              <a:rPr lang="ru-RU" sz="2100" dirty="0" err="1"/>
              <a:t>корпоративної</a:t>
            </a:r>
            <a:r>
              <a:rPr lang="ru-RU" sz="2100" dirty="0"/>
              <a:t> </a:t>
            </a:r>
            <a:r>
              <a:rPr lang="ru-RU" sz="2100" dirty="0" err="1"/>
              <a:t>етики</a:t>
            </a:r>
            <a:r>
              <a:rPr lang="ru-RU" sz="2100" dirty="0"/>
              <a:t> </a:t>
            </a:r>
            <a:r>
              <a:rPr lang="ru-RU" sz="2100" dirty="0" err="1"/>
              <a:t>компанії</a:t>
            </a:r>
            <a:r>
              <a:rPr lang="ru-RU" sz="2100" dirty="0"/>
              <a:t>, </a:t>
            </a:r>
            <a:r>
              <a:rPr lang="ru-RU" sz="2100" dirty="0" err="1"/>
              <a:t>аналіз</a:t>
            </a:r>
            <a:r>
              <a:rPr lang="ru-RU" sz="2100" dirty="0"/>
              <a:t> та </a:t>
            </a:r>
            <a:r>
              <a:rPr lang="ru-RU" sz="2100" dirty="0" err="1"/>
              <a:t>дослідження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пріоритетів</a:t>
            </a:r>
            <a:r>
              <a:rPr lang="ru-RU" sz="2100" dirty="0"/>
              <a:t> і перспектив. На </a:t>
            </a:r>
            <a:r>
              <a:rPr lang="ru-RU" sz="2100" dirty="0" err="1"/>
              <a:t>основі</a:t>
            </a:r>
            <a:r>
              <a:rPr lang="ru-RU" sz="2100" dirty="0"/>
              <a:t> </a:t>
            </a:r>
            <a:r>
              <a:rPr lang="ru-RU" sz="2100" dirty="0" err="1"/>
              <a:t>отриманих</a:t>
            </a:r>
            <a:r>
              <a:rPr lang="ru-RU" sz="2100" dirty="0"/>
              <a:t> </a:t>
            </a:r>
            <a:r>
              <a:rPr lang="ru-RU" sz="2100" dirty="0" err="1"/>
              <a:t>даних</a:t>
            </a:r>
            <a:r>
              <a:rPr lang="ru-RU" sz="2100" dirty="0"/>
              <a:t> </a:t>
            </a:r>
            <a:r>
              <a:rPr lang="ru-RU" sz="2100" dirty="0" err="1"/>
              <a:t>розробляється</a:t>
            </a:r>
            <a:r>
              <a:rPr lang="ru-RU" sz="2100" dirty="0"/>
              <a:t> символ, </a:t>
            </a:r>
            <a:r>
              <a:rPr lang="ru-RU" sz="2100" dirty="0" err="1"/>
              <a:t>покликаний</a:t>
            </a:r>
            <a:r>
              <a:rPr lang="ru-RU" sz="2100" dirty="0"/>
              <a:t> </a:t>
            </a:r>
            <a:r>
              <a:rPr lang="ru-RU" sz="2100" dirty="0" err="1"/>
              <a:t>виділити</a:t>
            </a:r>
            <a:r>
              <a:rPr lang="ru-RU" sz="2100" dirty="0"/>
              <a:t> і </a:t>
            </a:r>
            <a:r>
              <a:rPr lang="ru-RU" sz="2100" dirty="0" err="1"/>
              <a:t>підкреслити</a:t>
            </a:r>
            <a:r>
              <a:rPr lang="ru-RU" sz="2100" dirty="0"/>
              <a:t> роль </a:t>
            </a:r>
            <a:r>
              <a:rPr lang="ru-RU" sz="2100" dirty="0" err="1"/>
              <a:t>компанії</a:t>
            </a:r>
            <a:r>
              <a:rPr lang="ru-RU" sz="2100" dirty="0"/>
              <a:t> в </a:t>
            </a:r>
            <a:r>
              <a:rPr lang="ru-RU" sz="2100" dirty="0" err="1"/>
              <a:t>її</a:t>
            </a:r>
            <a:r>
              <a:rPr lang="ru-RU" sz="2100" dirty="0"/>
              <a:t> </a:t>
            </a:r>
            <a:r>
              <a:rPr lang="ru-RU" sz="2100" dirty="0" err="1"/>
              <a:t>сфері</a:t>
            </a:r>
            <a:r>
              <a:rPr lang="ru-RU" sz="2100" dirty="0"/>
              <a:t>. </a:t>
            </a:r>
            <a:r>
              <a:rPr lang="ru-RU" sz="2100" dirty="0" err="1"/>
              <a:t>Згодом</a:t>
            </a:r>
            <a:r>
              <a:rPr lang="ru-RU" sz="2100" dirty="0"/>
              <a:t>, на </a:t>
            </a:r>
            <a:r>
              <a:rPr lang="ru-RU" sz="2100" dirty="0" err="1"/>
              <a:t>використанні</a:t>
            </a:r>
            <a:r>
              <a:rPr lang="ru-RU" sz="2100" dirty="0"/>
              <a:t> </a:t>
            </a:r>
            <a:r>
              <a:rPr lang="ru-RU" sz="2100" dirty="0" err="1"/>
              <a:t>створеного</a:t>
            </a:r>
            <a:r>
              <a:rPr lang="ru-RU" sz="2100" dirty="0"/>
              <a:t> символу </a:t>
            </a:r>
            <a:r>
              <a:rPr lang="ru-RU" sz="2100" dirty="0" err="1"/>
              <a:t>можна</a:t>
            </a:r>
            <a:r>
              <a:rPr lang="ru-RU" sz="2100" dirty="0"/>
              <a:t> </a:t>
            </a:r>
            <a:r>
              <a:rPr lang="ru-RU" sz="2100" dirty="0" err="1"/>
              <a:t>будувати</a:t>
            </a:r>
            <a:r>
              <a:rPr lang="ru-RU" sz="2100" dirty="0"/>
              <a:t> </a:t>
            </a:r>
            <a:r>
              <a:rPr lang="ru-RU" sz="2100" dirty="0" err="1"/>
              <a:t>маркетингові</a:t>
            </a:r>
            <a:r>
              <a:rPr lang="ru-RU" sz="2100" dirty="0"/>
              <a:t> та </a:t>
            </a:r>
            <a:r>
              <a:rPr lang="ru-RU" sz="2100" dirty="0" err="1"/>
              <a:t>рекламні</a:t>
            </a:r>
            <a:r>
              <a:rPr lang="ru-RU" sz="2100" dirty="0"/>
              <a:t> </a:t>
            </a:r>
            <a:r>
              <a:rPr lang="ru-RU" sz="2100" dirty="0" err="1"/>
              <a:t>кампанії</a:t>
            </a:r>
            <a:r>
              <a:rPr lang="ru-RU" sz="2100" dirty="0"/>
              <a:t> - логотип дозволить </a:t>
            </a:r>
            <a:r>
              <a:rPr lang="ru-RU" sz="2100" dirty="0" err="1"/>
              <a:t>цільовій</a:t>
            </a:r>
            <a:r>
              <a:rPr lang="ru-RU" sz="2100" dirty="0"/>
              <a:t> </a:t>
            </a:r>
            <a:r>
              <a:rPr lang="ru-RU" sz="2100" dirty="0" err="1"/>
              <a:t>аудиторії</a:t>
            </a:r>
            <a:r>
              <a:rPr lang="ru-RU" sz="2100" dirty="0"/>
              <a:t> </a:t>
            </a:r>
            <a:r>
              <a:rPr lang="ru-RU" sz="2100" dirty="0" err="1"/>
              <a:t>виділити</a:t>
            </a:r>
            <a:r>
              <a:rPr lang="ru-RU" sz="2100" dirty="0"/>
              <a:t> </a:t>
            </a:r>
            <a:r>
              <a:rPr lang="ru-RU" sz="2100" dirty="0" err="1"/>
              <a:t>рекламовану</a:t>
            </a:r>
            <a:r>
              <a:rPr lang="ru-RU" sz="2100" dirty="0"/>
              <a:t> </a:t>
            </a:r>
            <a:r>
              <a:rPr lang="ru-RU" sz="2100" dirty="0" err="1"/>
              <a:t>продукцію</a:t>
            </a:r>
            <a:r>
              <a:rPr lang="ru-RU" sz="2100" dirty="0"/>
              <a:t> і </a:t>
            </a:r>
            <a:r>
              <a:rPr lang="ru-RU" sz="2100" dirty="0" err="1"/>
              <a:t>співставити</a:t>
            </a:r>
            <a:r>
              <a:rPr lang="ru-RU" sz="2100" dirty="0"/>
              <a:t> </a:t>
            </a:r>
            <a:r>
              <a:rPr lang="ru-RU" sz="2100" dirty="0" err="1"/>
              <a:t>її</a:t>
            </a:r>
            <a:r>
              <a:rPr lang="ru-RU" sz="2100" dirty="0"/>
              <a:t> з </a:t>
            </a:r>
            <a:r>
              <a:rPr lang="ru-RU" sz="2100" dirty="0" err="1"/>
              <a:t>іміджем</a:t>
            </a:r>
            <a:r>
              <a:rPr lang="ru-RU" sz="2100" dirty="0"/>
              <a:t> </a:t>
            </a:r>
            <a:r>
              <a:rPr lang="ru-RU" sz="2100" dirty="0" err="1"/>
              <a:t>компанії</a:t>
            </a:r>
            <a:r>
              <a:rPr lang="ru-RU" sz="2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12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Розрізняють</a:t>
            </a:r>
            <a:r>
              <a:rPr lang="ru-RU" sz="3200" b="1" dirty="0"/>
              <a:t> </a:t>
            </a:r>
            <a:r>
              <a:rPr lang="ru-RU" sz="3200" b="1" dirty="0" err="1"/>
              <a:t>декілька</a:t>
            </a:r>
            <a:r>
              <a:rPr lang="ru-RU" sz="3200" b="1" dirty="0"/>
              <a:t> </a:t>
            </a:r>
            <a:r>
              <a:rPr lang="ru-RU" sz="3200" b="1" dirty="0" err="1"/>
              <a:t>стилів</a:t>
            </a:r>
            <a:r>
              <a:rPr lang="ru-RU" sz="3200" b="1" dirty="0"/>
              <a:t> </a:t>
            </a:r>
            <a:r>
              <a:rPr lang="ru-RU" sz="3200" b="1" dirty="0" err="1"/>
              <a:t>або</a:t>
            </a:r>
            <a:r>
              <a:rPr lang="ru-RU" sz="3200" b="1" dirty="0"/>
              <a:t> </a:t>
            </a:r>
            <a:r>
              <a:rPr lang="ru-RU" sz="3200" b="1" dirty="0" err="1"/>
              <a:t>видів</a:t>
            </a:r>
            <a:r>
              <a:rPr lang="ru-RU" sz="3200" b="1" dirty="0"/>
              <a:t> логотипу. </a:t>
            </a:r>
            <a:r>
              <a:rPr lang="ru-RU" sz="3200" b="1" dirty="0" err="1"/>
              <a:t>Мова</a:t>
            </a:r>
            <a:r>
              <a:rPr lang="ru-RU" sz="3200" b="1" dirty="0"/>
              <a:t> </a:t>
            </a:r>
            <a:r>
              <a:rPr lang="ru-RU" sz="3200" b="1" dirty="0" err="1"/>
              <a:t>йде</a:t>
            </a:r>
            <a:r>
              <a:rPr lang="ru-RU" sz="3200" b="1" dirty="0"/>
              <a:t> не про </a:t>
            </a:r>
            <a:r>
              <a:rPr lang="ru-RU" sz="3200" b="1" dirty="0" err="1"/>
              <a:t>емблеми</a:t>
            </a:r>
            <a:r>
              <a:rPr lang="ru-RU" sz="3200" b="1" dirty="0"/>
              <a:t> і </a:t>
            </a:r>
            <a:r>
              <a:rPr lang="ru-RU" sz="3200" b="1" dirty="0" err="1"/>
              <a:t>герби</a:t>
            </a:r>
            <a:r>
              <a:rPr lang="ru-RU" sz="3200" b="1" dirty="0"/>
              <a:t>, а </a:t>
            </a:r>
            <a:r>
              <a:rPr lang="ru-RU" sz="3200" b="1" dirty="0" err="1"/>
              <a:t>саме</a:t>
            </a:r>
            <a:r>
              <a:rPr lang="ru-RU" sz="3200" b="1" dirty="0"/>
              <a:t> про </a:t>
            </a:r>
            <a:r>
              <a:rPr lang="ru-RU" sz="3200" b="1" dirty="0" err="1"/>
              <a:t>види</a:t>
            </a:r>
            <a:r>
              <a:rPr lang="ru-RU" sz="3200" b="1" dirty="0"/>
              <a:t> </a:t>
            </a:r>
            <a:r>
              <a:rPr lang="ru-RU" sz="3200" b="1" dirty="0" err="1"/>
              <a:t>логотипів</a:t>
            </a:r>
            <a:r>
              <a:rPr lang="ru-RU" sz="3200" b="1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Текстовий</a:t>
            </a:r>
            <a:r>
              <a:rPr lang="ru-RU" dirty="0"/>
              <a:t> логотип</a:t>
            </a:r>
          </a:p>
          <a:p>
            <a:r>
              <a:rPr lang="ru-RU" dirty="0" err="1"/>
              <a:t>Графічний</a:t>
            </a:r>
            <a:r>
              <a:rPr lang="ru-RU" dirty="0"/>
              <a:t> логотип</a:t>
            </a:r>
          </a:p>
          <a:p>
            <a:r>
              <a:rPr lang="ru-RU" dirty="0" err="1"/>
              <a:t>Креативний</a:t>
            </a:r>
            <a:r>
              <a:rPr lang="ru-RU" dirty="0"/>
              <a:t> логотип</a:t>
            </a:r>
          </a:p>
        </p:txBody>
      </p:sp>
    </p:spTree>
    <p:extLst>
      <p:ext uri="{BB962C8B-B14F-4D97-AF65-F5344CB8AC3E}">
        <p14:creationId xmlns:p14="http://schemas.microsoft.com/office/powerpoint/2010/main" val="726377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Текстовий</a:t>
            </a:r>
            <a:r>
              <a:rPr lang="ru-RU" b="1" dirty="0"/>
              <a:t> логотип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поширеними</a:t>
            </a:r>
            <a:r>
              <a:rPr lang="ru-RU" dirty="0"/>
              <a:t> є </a:t>
            </a:r>
            <a:r>
              <a:rPr lang="ru-RU" dirty="0" err="1"/>
              <a:t>логотипи</a:t>
            </a:r>
            <a:r>
              <a:rPr lang="ru-RU" dirty="0"/>
              <a:t> текстового типу. Суть </a:t>
            </a:r>
            <a:r>
              <a:rPr lang="ru-RU" dirty="0" err="1"/>
              <a:t>рішення</a:t>
            </a:r>
            <a:r>
              <a:rPr lang="ru-RU" dirty="0"/>
              <a:t> в текстовому </a:t>
            </a:r>
            <a:r>
              <a:rPr lang="ru-RU" dirty="0" err="1"/>
              <a:t>логотипі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стилізованому</a:t>
            </a:r>
            <a:r>
              <a:rPr lang="ru-RU" dirty="0"/>
              <a:t> </a:t>
            </a:r>
            <a:r>
              <a:rPr lang="ru-RU" dirty="0" err="1"/>
              <a:t>зображенні</a:t>
            </a:r>
            <a:r>
              <a:rPr lang="ru-RU" dirty="0"/>
              <a:t>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об'єкту</a:t>
            </a:r>
            <a:r>
              <a:rPr lang="ru-RU" dirty="0"/>
              <a:t>, для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створюється</a:t>
            </a:r>
            <a:r>
              <a:rPr lang="ru-RU" dirty="0"/>
              <a:t> логотип (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проекту, заходу і т.п.). Як правило, </a:t>
            </a:r>
            <a:r>
              <a:rPr lang="ru-RU" dirty="0" err="1"/>
              <a:t>графічне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для текстового логотипу </a:t>
            </a:r>
            <a:r>
              <a:rPr lang="ru-RU" dirty="0" err="1"/>
              <a:t>будується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</a:t>
            </a:r>
            <a:r>
              <a:rPr lang="ru-RU" dirty="0" err="1"/>
              <a:t>назві</a:t>
            </a:r>
            <a:r>
              <a:rPr lang="ru-RU" dirty="0"/>
              <a:t> без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креативних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. В текстовому </a:t>
            </a:r>
            <a:r>
              <a:rPr lang="ru-RU" dirty="0" err="1"/>
              <a:t>логотипі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класичні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(</a:t>
            </a:r>
            <a:r>
              <a:rPr lang="ru-RU" dirty="0" err="1"/>
              <a:t>словосполучення</a:t>
            </a:r>
            <a:r>
              <a:rPr lang="ru-RU" dirty="0"/>
              <a:t>). У </a:t>
            </a:r>
            <a:r>
              <a:rPr lang="ru-RU" dirty="0" err="1"/>
              <a:t>створенні</a:t>
            </a:r>
            <a:r>
              <a:rPr lang="ru-RU" dirty="0"/>
              <a:t> текстового логотипу </a:t>
            </a:r>
            <a:r>
              <a:rPr lang="ru-RU" dirty="0" err="1"/>
              <a:t>основний</a:t>
            </a:r>
            <a:r>
              <a:rPr lang="ru-RU" dirty="0"/>
              <a:t> акцент </a:t>
            </a:r>
            <a:r>
              <a:rPr lang="ru-RU" dirty="0" err="1"/>
              <a:t>робиться</a:t>
            </a:r>
            <a:r>
              <a:rPr lang="ru-RU" dirty="0"/>
              <a:t> на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шрифтів</a:t>
            </a:r>
            <a:r>
              <a:rPr lang="ru-RU" dirty="0"/>
              <a:t> і </a:t>
            </a:r>
            <a:r>
              <a:rPr lang="ru-RU" dirty="0" err="1"/>
              <a:t>кольорів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текстовий</a:t>
            </a:r>
            <a:r>
              <a:rPr lang="ru-RU" dirty="0"/>
              <a:t> логотип </a:t>
            </a:r>
            <a:r>
              <a:rPr lang="ru-RU" dirty="0" err="1"/>
              <a:t>зазвичай</a:t>
            </a:r>
            <a:r>
              <a:rPr lang="ru-RU" dirty="0"/>
              <a:t> не </a:t>
            </a:r>
            <a:r>
              <a:rPr lang="ru-RU" dirty="0" err="1"/>
              <a:t>затиснутий</a:t>
            </a:r>
            <a:r>
              <a:rPr lang="ru-RU" dirty="0"/>
              <a:t> в </a:t>
            </a:r>
            <a:r>
              <a:rPr lang="ru-RU" dirty="0" err="1"/>
              <a:t>суворі</a:t>
            </a:r>
            <a:r>
              <a:rPr lang="ru-RU" dirty="0"/>
              <a:t> рамки </a:t>
            </a:r>
            <a:r>
              <a:rPr lang="ru-RU" dirty="0" err="1"/>
              <a:t>креативної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27459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1216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Фірмовий стиль</vt:lpstr>
      <vt:lpstr>Презентация PowerPoint</vt:lpstr>
      <vt:lpstr>Презентация PowerPoint</vt:lpstr>
      <vt:lpstr>Презентация PowerPoint</vt:lpstr>
      <vt:lpstr>Фірмовий стиль:</vt:lpstr>
      <vt:lpstr>Основні елементи фірмового стилю:</vt:lpstr>
      <vt:lpstr>Презентация PowerPoint</vt:lpstr>
      <vt:lpstr>Розрізняють декілька стилів або видів логотипу. Мова йде не про емблеми і герби, а саме про види логотипів:</vt:lpstr>
      <vt:lpstr>Текстовий логотип</vt:lpstr>
      <vt:lpstr>Графічний логотип</vt:lpstr>
      <vt:lpstr>Креативний логотип</vt:lpstr>
      <vt:lpstr>Фірмові кольори</vt:lpstr>
      <vt:lpstr>Візитна картка</vt:lpstr>
      <vt:lpstr>Фірмовий бланк</vt:lpstr>
      <vt:lpstr>Слоган</vt:lpstr>
      <vt:lpstr>Презентация PowerPoint</vt:lpstr>
      <vt:lpstr>Практична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Фірмовий стиль</dc:title>
  <dc:creator>User</dc:creator>
  <cp:lastModifiedBy>Asus</cp:lastModifiedBy>
  <cp:revision>5</cp:revision>
  <dcterms:created xsi:type="dcterms:W3CDTF">2014-02-26T16:24:00Z</dcterms:created>
  <dcterms:modified xsi:type="dcterms:W3CDTF">2020-05-01T18:11:40Z</dcterms:modified>
</cp:coreProperties>
</file>