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4378-1F19-4C1B-B295-D62BCDF6124A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5FB65-3E11-4FD4-AD94-A0190D8A9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426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4378-1F19-4C1B-B295-D62BCDF6124A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5FB65-3E11-4FD4-AD94-A0190D8A9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646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4378-1F19-4C1B-B295-D62BCDF6124A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5FB65-3E11-4FD4-AD94-A0190D8A905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5460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4378-1F19-4C1B-B295-D62BCDF6124A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5FB65-3E11-4FD4-AD94-A0190D8A9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036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4378-1F19-4C1B-B295-D62BCDF6124A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5FB65-3E11-4FD4-AD94-A0190D8A905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4713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4378-1F19-4C1B-B295-D62BCDF6124A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5FB65-3E11-4FD4-AD94-A0190D8A9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162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4378-1F19-4C1B-B295-D62BCDF6124A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5FB65-3E11-4FD4-AD94-A0190D8A9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930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4378-1F19-4C1B-B295-D62BCDF6124A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5FB65-3E11-4FD4-AD94-A0190D8A9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97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4378-1F19-4C1B-B295-D62BCDF6124A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5FB65-3E11-4FD4-AD94-A0190D8A9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108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4378-1F19-4C1B-B295-D62BCDF6124A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5FB65-3E11-4FD4-AD94-A0190D8A9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97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4378-1F19-4C1B-B295-D62BCDF6124A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5FB65-3E11-4FD4-AD94-A0190D8A9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502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4378-1F19-4C1B-B295-D62BCDF6124A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5FB65-3E11-4FD4-AD94-A0190D8A9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95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4378-1F19-4C1B-B295-D62BCDF6124A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5FB65-3E11-4FD4-AD94-A0190D8A9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734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4378-1F19-4C1B-B295-D62BCDF6124A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5FB65-3E11-4FD4-AD94-A0190D8A9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300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4378-1F19-4C1B-B295-D62BCDF6124A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5FB65-3E11-4FD4-AD94-A0190D8A9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885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4378-1F19-4C1B-B295-D62BCDF6124A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5FB65-3E11-4FD4-AD94-A0190D8A9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931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D4378-1F19-4C1B-B295-D62BCDF6124A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85FB65-3E11-4FD4-AD94-A0190D8A9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08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581891"/>
            <a:ext cx="10061478" cy="3468945"/>
          </a:xfrm>
        </p:spPr>
        <p:txBody>
          <a:bodyPr/>
          <a:lstStyle/>
          <a:p>
            <a:r>
              <a:rPr lang="ru-RU" b="1" dirty="0"/>
              <a:t> </a:t>
            </a:r>
            <a:r>
              <a:rPr lang="uk-UA" b="1" dirty="0"/>
              <a:t>Тема.</a:t>
            </a:r>
            <a:r>
              <a:rPr lang="uk-UA" dirty="0"/>
              <a:t> </a:t>
            </a:r>
            <a:r>
              <a:rPr lang="uk-UA" b="1" dirty="0"/>
              <a:t>Декорація сцени.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881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b="1" dirty="0"/>
              <a:t>Мета:</a:t>
            </a:r>
            <a:r>
              <a:rPr lang="uk-UA" dirty="0"/>
              <a:t> </a:t>
            </a:r>
            <a:r>
              <a:rPr lang="uk-UA" b="1" dirty="0"/>
              <a:t>1. Побувати в театрі юного актора, щоб упевнитись </a:t>
            </a:r>
            <a:endParaRPr lang="ru-RU" b="1" dirty="0"/>
          </a:p>
          <a:p>
            <a:r>
              <a:rPr lang="uk-UA" b="1" dirty="0"/>
              <a:t>                       у важливості даного уроку.</a:t>
            </a:r>
            <a:endParaRPr lang="ru-RU" b="1" dirty="0"/>
          </a:p>
          <a:p>
            <a:r>
              <a:rPr lang="uk-UA" dirty="0"/>
              <a:t>                      </a:t>
            </a:r>
            <a:r>
              <a:rPr lang="uk-UA" b="1" dirty="0"/>
              <a:t>2. Закріпити знання образотворчої лексики, термінології; </a:t>
            </a:r>
            <a:endParaRPr lang="ru-RU" b="1" dirty="0"/>
          </a:p>
          <a:p>
            <a:r>
              <a:rPr lang="uk-UA" dirty="0"/>
              <a:t>     </a:t>
            </a:r>
            <a:r>
              <a:rPr lang="uk-UA" b="1" dirty="0"/>
              <a:t>попрацювати   художниками-декораторами у</a:t>
            </a:r>
            <a:r>
              <a:rPr lang="uk-UA" dirty="0"/>
              <a:t> </a:t>
            </a:r>
            <a:r>
              <a:rPr lang="uk-UA" b="1" dirty="0"/>
              <a:t>творчій лабораторії</a:t>
            </a:r>
            <a:r>
              <a:rPr lang="uk-UA" dirty="0"/>
              <a:t> </a:t>
            </a:r>
            <a:endParaRPr lang="ru-RU" b="1" dirty="0"/>
          </a:p>
          <a:p>
            <a:r>
              <a:rPr lang="uk-UA" dirty="0"/>
              <a:t>                     </a:t>
            </a:r>
            <a:r>
              <a:rPr lang="uk-UA" b="1" dirty="0"/>
              <a:t>«Декорації власноруч».</a:t>
            </a:r>
            <a:endParaRPr lang="ru-RU" b="1" dirty="0"/>
          </a:p>
          <a:p>
            <a:r>
              <a:rPr lang="uk-UA" b="1" dirty="0"/>
              <a:t>                      3. Виховувати любов до музики і сценічного мистецтва.</a:t>
            </a:r>
            <a:endParaRPr lang="ru-RU" b="1" dirty="0"/>
          </a:p>
          <a:p>
            <a:r>
              <a:rPr lang="uk-UA" b="1" dirty="0"/>
              <a:t>                   Обладнання:</a:t>
            </a:r>
            <a:r>
              <a:rPr lang="uk-UA" dirty="0"/>
              <a:t> матеріали: фарби, тканина, папір, пластилін, </a:t>
            </a:r>
            <a:endParaRPr lang="ru-RU" b="1" dirty="0"/>
          </a:p>
          <a:p>
            <a:r>
              <a:rPr lang="uk-UA" b="1" dirty="0"/>
              <a:t>                    </a:t>
            </a:r>
            <a:r>
              <a:rPr lang="uk-UA" dirty="0"/>
              <a:t>природній матеріал, клей, </a:t>
            </a:r>
            <a:r>
              <a:rPr lang="uk-UA" dirty="0" err="1"/>
              <a:t>скотч</a:t>
            </a:r>
            <a:r>
              <a:rPr lang="uk-UA" dirty="0"/>
              <a:t>;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9529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3180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6536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4773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3329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9600" dirty="0" smtClean="0"/>
              <a:t>Дякую за увагу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13172893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</TotalTime>
  <Words>80</Words>
  <Application>Microsoft Office PowerPoint</Application>
  <PresentationFormat>Широкоэкранный</PresentationFormat>
  <Paragraphs>10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Аспект</vt:lpstr>
      <vt:lpstr> Тема. Декорація сцени.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Тема. Декорація сцени.</dc:title>
  <dc:creator>Asus</dc:creator>
  <cp:lastModifiedBy>Asus</cp:lastModifiedBy>
  <cp:revision>3</cp:revision>
  <dcterms:created xsi:type="dcterms:W3CDTF">2020-05-13T10:33:49Z</dcterms:created>
  <dcterms:modified xsi:type="dcterms:W3CDTF">2020-05-13T10:39:34Z</dcterms:modified>
</cp:coreProperties>
</file>