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1" r:id="rId10"/>
    <p:sldId id="262" r:id="rId11"/>
    <p:sldId id="265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2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2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0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3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5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3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729D69F-7DBC-4CA6-B094-0746A2DF0505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CA90-23AA-47B8-826B-BF7AB4F0A365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6401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07" y="171992"/>
            <a:ext cx="7803645" cy="1961608"/>
          </a:xfrm>
          <a:solidFill>
            <a:schemeClr val="tx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66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БАТАЛЬНИЙ</a:t>
            </a:r>
            <a:br>
              <a:rPr lang="uk-UA" sz="66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66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ЖАНР</a:t>
            </a:r>
            <a:endParaRPr lang="ru-RU" sz="6600" b="1" i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s3-eu-central-1.amazonaws.com/sverediuk.com.ua/wp-content/uploads/2015/05/Bitva-pid-Berestech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80" y="1929680"/>
            <a:ext cx="6880951" cy="475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8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176" y="201361"/>
            <a:ext cx="6409509" cy="61247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Зображення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морських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битв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також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належить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до батального жанру і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має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свої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особливості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Створення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таких картин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вимагає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від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художника не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тільки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глибоких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знань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про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кораблі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різних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часів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вміння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малювати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а й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зображати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море, небо,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скелі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різний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проміжок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доби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Й пори року.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Адже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деякі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історичні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битви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морі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були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довготривалими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відбувалися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навіть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вночі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sz="28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22675" y="5674863"/>
            <a:ext cx="2473234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Чесменський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бій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» (1848) Айвазовський </a:t>
            </a:r>
            <a:endParaRPr lang="ru-RU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http://makoveya1.narod.ru/proektu/listovska/art/aivazovski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01" y="406176"/>
            <a:ext cx="4949683" cy="526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02" y="233290"/>
            <a:ext cx="7958331" cy="681110"/>
          </a:xfrm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4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Орльонов</a:t>
            </a:r>
            <a:r>
              <a:rPr lang="ru-RU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Артур </a:t>
            </a:r>
            <a:r>
              <a:rPr lang="ru-RU" sz="4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Олегович</a:t>
            </a:r>
            <a:endParaRPr lang="ru-RU" dirty="0"/>
          </a:p>
        </p:txBody>
      </p:sp>
      <p:pic>
        <p:nvPicPr>
          <p:cNvPr id="9218" name="Picture 2" descr="Ð¤Ð°Ð¹Ð»:Kafa. 1616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6" y="1156398"/>
            <a:ext cx="9848796" cy="5539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925" y="5372907"/>
            <a:ext cx="3370981" cy="132343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«Козаки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гетьмана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Петра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Сагайдачного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здобувають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Кафу. 1616 р.»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74" y="208393"/>
            <a:ext cx="11547565" cy="255454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i="1" u="sng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Практичне</a:t>
            </a:r>
            <a:r>
              <a:rPr lang="ru-RU" sz="3200" b="1" i="1" u="sng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b="1" i="1" u="sng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завдання</a:t>
            </a:r>
            <a:endParaRPr lang="ru-RU" sz="3200" b="1" i="1" u="sng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  <a:p>
            <a:pPr algn="just" fontAlgn="base"/>
            <a:endParaRPr lang="ru-RU" sz="2400" b="1" i="1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  <a:p>
            <a:pPr algn="just" fontAlgn="base"/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Намалюйте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композицію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в батальному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жанрі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на сюжет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історичної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події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яку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вивчали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на уроках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історії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(пастель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інші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графічні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матеріали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),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 </a:t>
            </a:r>
            <a:r>
              <a:rPr lang="ru-RU" sz="2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н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амалюйте </a:t>
            </a:r>
            <a:r>
              <a:rPr lang="ru-RU" sz="24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композицію</a:t>
            </a:r>
            <a:r>
              <a:rPr lang="ru-RU" sz="2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“Битва на </a:t>
            </a:r>
            <a:r>
              <a:rPr lang="ru-RU" sz="24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морі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”.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ru-RU" sz="3200" b="1" i="1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ÐÐ°ÑÐ°Ð»ÑÐ½Ð¸Ð¹ Ð¶Ð°Ð½Ñ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4"/>
          <a:stretch/>
        </p:blipFill>
        <p:spPr bwMode="auto">
          <a:xfrm>
            <a:off x="948055" y="2934790"/>
            <a:ext cx="10039680" cy="36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4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" y="190138"/>
            <a:ext cx="11312434" cy="181588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Батальний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жанр (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від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8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фр.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en-US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bataille</a:t>
            </a:r>
            <a:r>
              <a:rPr lang="en-US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— 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битва) — жанр </a:t>
            </a:r>
            <a:r>
              <a:rPr lang="ru-RU" sz="28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образотворчого</a:t>
            </a:r>
            <a:r>
              <a:rPr lang="ru-RU" sz="28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мистецтва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відображає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8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військові</a:t>
            </a:r>
            <a:r>
              <a:rPr lang="ru-RU" sz="28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дії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 </a:t>
            </a:r>
            <a:r>
              <a:rPr lang="ru-RU" sz="28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походи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і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життя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армії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та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пов'язані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цим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події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sz="28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media2.nekropole.info/2014/11/Wojska-polskie-pod-dowodztwem-hetmana-wielkiego-koronnego-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77" y="2090617"/>
            <a:ext cx="9328059" cy="4577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9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217" y="249424"/>
            <a:ext cx="11573692" cy="156966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Зображення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битв </a:t>
            </a:r>
            <a:r>
              <a:rPr lang="ru-RU" sz="32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зустрічаються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вже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32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пам'ятках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мистецтва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32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Стародавнього</a:t>
            </a:r>
            <a:r>
              <a:rPr lang="ru-RU" sz="32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Єгипту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 </a:t>
            </a:r>
            <a:r>
              <a:rPr lang="ru-RU" sz="32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Ассирії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 </a:t>
            </a:r>
            <a:r>
              <a:rPr lang="ru-RU" sz="32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Греції</a:t>
            </a:r>
            <a:r>
              <a:rPr lang="ru-RU" sz="32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і </a:t>
            </a:r>
            <a:r>
              <a:rPr lang="ru-RU" sz="32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Риму</a:t>
            </a:r>
            <a:endParaRPr lang="ru-RU" sz="32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Ð¤Ð°Ð¹Ð»:Assyrian troops retu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994263"/>
            <a:ext cx="5602408" cy="238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ulturologia.ru/files/u8921/pharaoh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57" y="2472227"/>
            <a:ext cx="66675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1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¤Ð°Ð¹Ð»:Alexander and Bucephalus - Battle of Issus mosaic - Museo Archeologico Nazionale - Naples 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" y="211698"/>
            <a:ext cx="5697050" cy="403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422" y="211698"/>
            <a:ext cx="8159932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Фреска </a:t>
            </a:r>
            <a:r>
              <a:rPr lang="ru-RU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Мозаїка</a:t>
            </a:r>
            <a:r>
              <a:rPr lang="ru-RU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Александра»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зображує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битву при </a:t>
            </a:r>
            <a:r>
              <a:rPr lang="ru-RU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Іссі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: </a:t>
            </a:r>
            <a:r>
              <a:rPr lang="ru-RU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Александр </a:t>
            </a:r>
            <a:r>
              <a:rPr lang="ru-RU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Македонський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на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своєму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коні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Букефалі</a:t>
            </a:r>
            <a:endParaRPr lang="ru-RU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0" name="Picture 4" descr="https://upload.wikimedia.org/wikipedia/commons/thumb/e/e9/Roman_turtle_formation_on_trajan_column.jpg/1200px-Roman_turtle_formation_on_trajan_colum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2821576"/>
            <a:ext cx="5878286" cy="391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1730" y="6135970"/>
            <a:ext cx="7003840" cy="3693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Шикування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«черепаха».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Барельєф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b="1" i="1" dirty="0" err="1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Колонні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Траяна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3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" y="122983"/>
            <a:ext cx="10145486" cy="267765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середні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віки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батальні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сцени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зʼявилися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книжкових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мініатюрах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також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іконах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монументальних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розписах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Візантії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де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святих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воїнів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подавали в напружено-драматичному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двобої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з драконом на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здибленому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коні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Згодом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основи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жанру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було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перенесено в 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мистецтво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Київської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Русі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де початково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переважно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відтворювалось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іконах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sz="24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Ð¤Ð°Ð¹Ð»:Greekfire-madridskylitz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26" y="2800639"/>
            <a:ext cx="7620000" cy="3905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9898" y="4981906"/>
            <a:ext cx="3474719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Візантійці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відбивають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напад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арабів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за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допомогою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грецького</a:t>
            </a:r>
            <a:r>
              <a:rPr lang="ru-RU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вогню</a:t>
            </a:r>
            <a:r>
              <a:rPr lang="ru-RU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»</a:t>
            </a:r>
            <a:endParaRPr lang="ru-RU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09" y="221290"/>
            <a:ext cx="6096000" cy="600164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українському мистецтві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сцени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визвольної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боротьби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увічнені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в гравюрах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Н.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Зубрицького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і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Л. Тарасевича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Військова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тематика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знайшла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відображення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творах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Т.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Шевченка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(«Кара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шпіцрутенами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» та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інших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). Темам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війни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героїчного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минулого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українського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народу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присвячені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картини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С.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Васильківського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Г.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Крушевського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(«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Тривога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»)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тощо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 Наприкінці </a:t>
            </a:r>
            <a:r>
              <a:rPr lang="en-US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XX 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ст.-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поч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XXI 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ст.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єдними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яскравих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представників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були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А. </a:t>
            </a:r>
            <a:r>
              <a:rPr lang="ru-RU" sz="2400" b="1" i="1" u="none" strike="noStrike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Орльонов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А. Серебряков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 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С. Чайка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 та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інші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 </a:t>
            </a:r>
            <a:endParaRPr lang="ru-RU" sz="24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kobzar.ua/uploads/20170217/b7efd176-0b7b-447d-bcd9-c58976658740/part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96" y="221290"/>
            <a:ext cx="4651556" cy="630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749" y="239877"/>
            <a:ext cx="4494218" cy="212365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Крушевський</a:t>
            </a:r>
            <a:r>
              <a:rPr lang="ru-RU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Георгій</a:t>
            </a:r>
            <a:r>
              <a:rPr lang="ru-RU" sz="4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Степанович</a:t>
            </a:r>
            <a:r>
              <a:rPr lang="ru-RU" dirty="0"/>
              <a:t> </a:t>
            </a:r>
          </a:p>
        </p:txBody>
      </p:sp>
      <p:pic>
        <p:nvPicPr>
          <p:cNvPr id="8194" name="Picture 2" descr="https://upload.wikimedia.org/wikipedia/uk/7/7a/%D0%9A%D1%80%D1%83%D1%88%D0%B5%D0%B2%D1%81%D1%8C%D0%BA%D0%B8%D0%B9_%D0%93%D0%B5%D0%BE%D1%80%D0%B3%D1%96%D0%B9_%D0%A1%D1%82%D0%B5%D0%BF%D0%B0%D0%BD%D0%BE%D0%B2%D0%B8%D1%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90" y="168198"/>
            <a:ext cx="4389715" cy="6493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0470" y="5461530"/>
            <a:ext cx="4067907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Картина «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Тривога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» («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Сигнальні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вогні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» (</a:t>
            </a:r>
            <a:r>
              <a:rPr lang="ru-RU" sz="2400" b="1" i="1" u="none" strike="noStrike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1899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)</a:t>
            </a:r>
            <a:endParaRPr lang="ru-RU" sz="24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5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91" y="259417"/>
            <a:ext cx="9438025" cy="654984"/>
          </a:xfrm>
          <a:solidFill>
            <a:schemeClr val="tx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Серебряков </a:t>
            </a:r>
            <a:r>
              <a:rPr lang="ru-RU" sz="40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Андрій</a:t>
            </a:r>
            <a:r>
              <a:rPr lang="ru-RU" sz="40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Вікторович</a:t>
            </a:r>
            <a:endParaRPr lang="ru-RU" sz="40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Ð¤Ð°Ð¹Ð»:Ð¡ÐµÑÐµÐ±ÑÑÐºÐ¾Ð² Ð.Ð. ÐÐ¾Ð³Ð¾Ð½Ñ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40" y="1010194"/>
            <a:ext cx="9326934" cy="574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0537" y="5830780"/>
            <a:ext cx="1946367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Погоня</a:t>
            </a:r>
            <a:endParaRPr lang="uk-UA" sz="3600" b="1" i="1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7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38948" y="179755"/>
            <a:ext cx="6096000" cy="452431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Зазвичай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у картинах батального жанру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зображається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широкий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простір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Персонажі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битв на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передньому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плані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прописані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детально, а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вдалині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–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оповиті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гарматним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димом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курявою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кінноти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–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нечітко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творах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батального жанру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можна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побачити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військову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амуніцію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зброю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тварин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(коней,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слонів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), </a:t>
            </a:r>
            <a:r>
              <a:rPr lang="ru-RU" sz="2400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техніку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sz="24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sz="24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esu.com.ua/images/galleries-images/B/batalyniy%20ghanr/a%20z%20chernecykim%20pid%20monastirischem.%201931.%20polotno,%20ol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0" y="179755"/>
            <a:ext cx="4235508" cy="6422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33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Медісон</Template>
  <TotalTime>60</TotalTime>
  <Words>224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MS Shell Dlg 2</vt:lpstr>
      <vt:lpstr>Wingdings</vt:lpstr>
      <vt:lpstr>Wingdings 3</vt:lpstr>
      <vt:lpstr>Madison</vt:lpstr>
      <vt:lpstr>БАТАЛЬНИЙ ЖАНР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Серебряков Андрій Вікторович</vt:lpstr>
      <vt:lpstr>Презентация PowerPoint</vt:lpstr>
      <vt:lpstr>Презентация PowerPoint</vt:lpstr>
      <vt:lpstr>Орльонов Артур Олегович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БАТАЛЬНИЙ ЖАНР</dc:title>
  <dc:creator>User HP</dc:creator>
  <cp:lastModifiedBy>User HP</cp:lastModifiedBy>
  <cp:revision>7</cp:revision>
  <dcterms:created xsi:type="dcterms:W3CDTF">2019-04-16T18:45:48Z</dcterms:created>
  <dcterms:modified xsi:type="dcterms:W3CDTF">2019-04-16T19:46:37Z</dcterms:modified>
</cp:coreProperties>
</file>