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98" r:id="rId3"/>
    <p:sldId id="1176" r:id="rId4"/>
    <p:sldId id="1177" r:id="rId5"/>
    <p:sldId id="1181" r:id="rId6"/>
    <p:sldId id="1186" r:id="rId7"/>
    <p:sldId id="1189" r:id="rId8"/>
    <p:sldId id="1190" r:id="rId9"/>
    <p:sldId id="1191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93898-CA5B-4DA5-8875-791DA76CE301}" type="doc">
      <dgm:prSet loTypeId="urn:microsoft.com/office/officeart/2005/8/layout/hList6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8D943279-D698-4375-A6DF-9E3359DC3E54}">
      <dgm:prSet phldrT="[Текст]" custT="1"/>
      <dgm:spPr/>
      <dgm:t>
        <a:bodyPr/>
        <a:lstStyle/>
        <a:p>
          <a:r>
            <a:rPr lang="uk-UA" sz="2400" b="1" i="1" noProof="0" dirty="0">
              <a:solidFill>
                <a:srgbClr val="002060"/>
              </a:solidFill>
            </a:rPr>
            <a:t>Текстових</a:t>
          </a:r>
          <a:endParaRPr lang="uk-UA" sz="1800" b="1" i="1" noProof="0" dirty="0">
            <a:solidFill>
              <a:srgbClr val="002060"/>
            </a:solidFill>
          </a:endParaRPr>
        </a:p>
      </dgm:t>
    </dgm:pt>
    <dgm:pt modelId="{C6BD9AF1-6C80-469C-B510-09AA5FA04270}" type="parTrans" cxnId="{74C3DDD4-B143-49B5-BF21-673CA027301C}">
      <dgm:prSet/>
      <dgm:spPr/>
      <dgm:t>
        <a:bodyPr/>
        <a:lstStyle/>
        <a:p>
          <a:endParaRPr lang="uk-UA" i="1" noProof="0" dirty="0"/>
        </a:p>
      </dgm:t>
    </dgm:pt>
    <dgm:pt modelId="{4BCEB167-FC76-4F4E-BD15-CCB6EC735999}" type="sibTrans" cxnId="{74C3DDD4-B143-49B5-BF21-673CA027301C}">
      <dgm:prSet/>
      <dgm:spPr/>
      <dgm:t>
        <a:bodyPr/>
        <a:lstStyle/>
        <a:p>
          <a:endParaRPr lang="uk-UA" i="1" noProof="0" dirty="0"/>
        </a:p>
      </dgm:t>
    </dgm:pt>
    <dgm:pt modelId="{3CA5BCF5-60AF-4C0D-963E-AB03D5894B19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клавіатура;</a:t>
          </a:r>
        </a:p>
      </dgm:t>
    </dgm:pt>
    <dgm:pt modelId="{1E207158-5D36-4B96-9CED-EE623F832A69}" type="parTrans" cxnId="{B42FBB1C-E3A0-43C2-9E1F-B48AB7584C42}">
      <dgm:prSet/>
      <dgm:spPr/>
      <dgm:t>
        <a:bodyPr/>
        <a:lstStyle/>
        <a:p>
          <a:endParaRPr lang="uk-UA" i="1" noProof="0" dirty="0"/>
        </a:p>
      </dgm:t>
    </dgm:pt>
    <dgm:pt modelId="{EFB1B1E4-19B0-4099-A318-6DC54025B825}" type="sibTrans" cxnId="{B42FBB1C-E3A0-43C2-9E1F-B48AB7584C42}">
      <dgm:prSet/>
      <dgm:spPr/>
      <dgm:t>
        <a:bodyPr/>
        <a:lstStyle/>
        <a:p>
          <a:endParaRPr lang="uk-UA" i="1" noProof="0" dirty="0"/>
        </a:p>
      </dgm:t>
    </dgm:pt>
    <dgm:pt modelId="{EE884DD2-0B92-4F8D-9C8B-E973FF98B6BB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400" b="1" i="1" noProof="0" dirty="0"/>
            <a:t>Графічних</a:t>
          </a:r>
          <a:endParaRPr lang="uk-UA" sz="1800" b="1" i="1" noProof="0" dirty="0"/>
        </a:p>
      </dgm:t>
    </dgm:pt>
    <dgm:pt modelId="{05A23D1B-EA35-4A6D-A3DF-B7D46BA03768}" type="parTrans" cxnId="{DF61C2FF-2AB4-4A27-BC13-C5FF161AA39B}">
      <dgm:prSet/>
      <dgm:spPr/>
      <dgm:t>
        <a:bodyPr/>
        <a:lstStyle/>
        <a:p>
          <a:endParaRPr lang="uk-UA" i="1" noProof="0" dirty="0"/>
        </a:p>
      </dgm:t>
    </dgm:pt>
    <dgm:pt modelId="{07B89DA4-6DD5-4D3B-9FC2-EE2BDEFE2590}" type="sibTrans" cxnId="{DF61C2FF-2AB4-4A27-BC13-C5FF161AA39B}">
      <dgm:prSet/>
      <dgm:spPr/>
      <dgm:t>
        <a:bodyPr/>
        <a:lstStyle/>
        <a:p>
          <a:endParaRPr lang="uk-UA" i="1" noProof="0" dirty="0"/>
        </a:p>
      </dgm:t>
    </dgm:pt>
    <dgm:pt modelId="{9E0BB56E-AA86-4BA1-8F7C-C77E7402E351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1800" i="1" noProof="0" dirty="0"/>
            <a:t>сканер, фотокамера, графічний планшет;</a:t>
          </a:r>
        </a:p>
      </dgm:t>
    </dgm:pt>
    <dgm:pt modelId="{323C796E-68D6-40BF-88D1-81D27A059801}" type="parTrans" cxnId="{F9896C7B-C16D-4DB7-B048-13BD760BCBAD}">
      <dgm:prSet/>
      <dgm:spPr/>
      <dgm:t>
        <a:bodyPr/>
        <a:lstStyle/>
        <a:p>
          <a:endParaRPr lang="uk-UA" i="1" noProof="0" dirty="0"/>
        </a:p>
      </dgm:t>
    </dgm:pt>
    <dgm:pt modelId="{71F8DE28-4D4C-4183-A544-1264285DAA82}" type="sibTrans" cxnId="{F9896C7B-C16D-4DB7-B048-13BD760BCBAD}">
      <dgm:prSet/>
      <dgm:spPr/>
      <dgm:t>
        <a:bodyPr/>
        <a:lstStyle/>
        <a:p>
          <a:endParaRPr lang="uk-UA" i="1" noProof="0" dirty="0"/>
        </a:p>
      </dgm:t>
    </dgm:pt>
    <dgm:pt modelId="{1606356B-7232-4381-BF03-79B1E49777E5}">
      <dgm:prSet phldrT="[Текст]"/>
      <dgm:spPr>
        <a:solidFill>
          <a:srgbClr val="7030A0"/>
        </a:solidFill>
      </dgm:spPr>
      <dgm:t>
        <a:bodyPr/>
        <a:lstStyle/>
        <a:p>
          <a:r>
            <a:rPr lang="uk-UA" sz="2300" b="1" i="1" noProof="0" dirty="0"/>
            <a:t>Звукових</a:t>
          </a:r>
        </a:p>
      </dgm:t>
    </dgm:pt>
    <dgm:pt modelId="{A9A160E6-5608-48E3-9832-F0C1A54F8519}" type="parTrans" cxnId="{62999932-BB4B-4CE3-9555-866942C7C4D0}">
      <dgm:prSet/>
      <dgm:spPr/>
      <dgm:t>
        <a:bodyPr/>
        <a:lstStyle/>
        <a:p>
          <a:endParaRPr lang="uk-UA" i="1" noProof="0" dirty="0"/>
        </a:p>
      </dgm:t>
    </dgm:pt>
    <dgm:pt modelId="{8DC43EA2-1BAF-46E3-8E87-6B3121B5963B}" type="sibTrans" cxnId="{62999932-BB4B-4CE3-9555-866942C7C4D0}">
      <dgm:prSet/>
      <dgm:spPr/>
      <dgm:t>
        <a:bodyPr/>
        <a:lstStyle/>
        <a:p>
          <a:endParaRPr lang="uk-UA" i="1" noProof="0" dirty="0"/>
        </a:p>
      </dgm:t>
    </dgm:pt>
    <dgm:pt modelId="{4D04BF63-D70C-4630-9126-29093A746C36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u="none" noProof="0" dirty="0"/>
            <a:t>Мікрофон</a:t>
          </a:r>
          <a:endParaRPr lang="uk-UA" sz="2000" i="1" noProof="0" dirty="0"/>
        </a:p>
      </dgm:t>
    </dgm:pt>
    <dgm:pt modelId="{8F201875-C715-43E6-9C5B-1905068AE963}" type="parTrans" cxnId="{82B98A32-5722-4936-A741-9C03B4047837}">
      <dgm:prSet/>
      <dgm:spPr/>
      <dgm:t>
        <a:bodyPr/>
        <a:lstStyle/>
        <a:p>
          <a:endParaRPr lang="uk-UA" i="1" noProof="0" dirty="0"/>
        </a:p>
      </dgm:t>
    </dgm:pt>
    <dgm:pt modelId="{DB535FBE-EB17-4B9F-89EC-E79E2BF383CD}" type="sibTrans" cxnId="{82B98A32-5722-4936-A741-9C03B4047837}">
      <dgm:prSet/>
      <dgm:spPr/>
      <dgm:t>
        <a:bodyPr/>
        <a:lstStyle/>
        <a:p>
          <a:endParaRPr lang="uk-UA" i="1" noProof="0" dirty="0"/>
        </a:p>
      </dgm:t>
    </dgm:pt>
    <dgm:pt modelId="{D694EFEA-A475-47DF-9839-32D25472852E}">
      <dgm:prSet phldrT="[Текст]"/>
      <dgm:spPr>
        <a:solidFill>
          <a:srgbClr val="996600"/>
        </a:solidFill>
      </dgm:spPr>
      <dgm:t>
        <a:bodyPr/>
        <a:lstStyle/>
        <a:p>
          <a:r>
            <a:rPr lang="uk-UA" sz="2300" b="1" i="1" noProof="0" dirty="0"/>
            <a:t>Відеоданих</a:t>
          </a:r>
        </a:p>
      </dgm:t>
    </dgm:pt>
    <dgm:pt modelId="{7C2502CA-148D-45B8-92F1-D517EBBCB071}" type="parTrans" cxnId="{47652A19-17B5-4F15-A011-72D3EE1780D5}">
      <dgm:prSet/>
      <dgm:spPr/>
      <dgm:t>
        <a:bodyPr/>
        <a:lstStyle/>
        <a:p>
          <a:endParaRPr lang="uk-UA"/>
        </a:p>
      </dgm:t>
    </dgm:pt>
    <dgm:pt modelId="{9488F5F5-ADE9-4A8E-B7F8-D670B40733DA}" type="sibTrans" cxnId="{47652A19-17B5-4F15-A011-72D3EE1780D5}">
      <dgm:prSet/>
      <dgm:spPr/>
      <dgm:t>
        <a:bodyPr/>
        <a:lstStyle/>
        <a:p>
          <a:endParaRPr lang="uk-UA"/>
        </a:p>
      </dgm:t>
    </dgm:pt>
    <dgm:pt modelId="{33D1D38F-52CF-415A-BB09-CB6D7541BD88}">
      <dgm:prSet phldrT="[Текст]" custT="1"/>
      <dgm:spPr>
        <a:solidFill>
          <a:srgbClr val="996600"/>
        </a:solidFill>
      </dgm:spPr>
      <dgm:t>
        <a:bodyPr/>
        <a:lstStyle/>
        <a:p>
          <a:r>
            <a:rPr lang="uk-UA" sz="1900" b="0" i="1" u="none" noProof="0" dirty="0"/>
            <a:t>Відеокамера, веб-камера, ТВ-тюнер.</a:t>
          </a:r>
          <a:endParaRPr lang="uk-UA" sz="1900" b="0" i="1" noProof="0" dirty="0"/>
        </a:p>
      </dgm:t>
    </dgm:pt>
    <dgm:pt modelId="{06033F3F-9355-48AF-8C51-021F30A1C35F}" type="parTrans" cxnId="{40AB47BD-F635-4CD6-B9B1-DEB7B10E138D}">
      <dgm:prSet/>
      <dgm:spPr/>
      <dgm:t>
        <a:bodyPr/>
        <a:lstStyle/>
        <a:p>
          <a:endParaRPr lang="uk-UA"/>
        </a:p>
      </dgm:t>
    </dgm:pt>
    <dgm:pt modelId="{4CB31065-F016-4597-8F8F-398E40BA080D}" type="sibTrans" cxnId="{40AB47BD-F635-4CD6-B9B1-DEB7B10E138D}">
      <dgm:prSet/>
      <dgm:spPr/>
      <dgm:t>
        <a:bodyPr/>
        <a:lstStyle/>
        <a:p>
          <a:endParaRPr lang="uk-UA"/>
        </a:p>
      </dgm:t>
    </dgm:pt>
    <dgm:pt modelId="{368E55F2-CF0C-4E16-BBCB-17526AEE70B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uk-UA" sz="1800" b="1" i="1" noProof="0" dirty="0"/>
            <a:t>Забезпечення управління</a:t>
          </a:r>
        </a:p>
      </dgm:t>
    </dgm:pt>
    <dgm:pt modelId="{E7807C93-DB23-406B-AB18-0716CC5A899A}" type="parTrans" cxnId="{A762FAE2-FEE1-4D2F-8852-881DA16BAAB5}">
      <dgm:prSet/>
      <dgm:spPr/>
      <dgm:t>
        <a:bodyPr/>
        <a:lstStyle/>
        <a:p>
          <a:endParaRPr lang="uk-UA"/>
        </a:p>
      </dgm:t>
    </dgm:pt>
    <dgm:pt modelId="{936A2EDF-6768-4415-BAA1-E7EDD6313C5E}" type="sibTrans" cxnId="{A762FAE2-FEE1-4D2F-8852-881DA16BAAB5}">
      <dgm:prSet/>
      <dgm:spPr/>
      <dgm:t>
        <a:bodyPr/>
        <a:lstStyle/>
        <a:p>
          <a:endParaRPr lang="uk-UA"/>
        </a:p>
      </dgm:t>
    </dgm:pt>
    <dgm:pt modelId="{A7C5109A-8D0F-42C4-BA19-1117E0D30BD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uk-UA" sz="1550" b="0" i="1" u="none" noProof="0" dirty="0"/>
            <a:t>миша, </a:t>
          </a:r>
          <a:r>
            <a:rPr lang="uk-UA" sz="1550" b="0" i="1" u="none" noProof="0" dirty="0" err="1"/>
            <a:t>тачпад</a:t>
          </a:r>
          <a:r>
            <a:rPr lang="uk-UA" sz="1550" b="0" i="1" u="none" noProof="0" dirty="0"/>
            <a:t>,   мультимедійна   (електронна) дошка, сенсорний екран, джойстик, </a:t>
          </a:r>
          <a:r>
            <a:rPr lang="uk-UA" sz="1550" b="0" i="1" u="none" noProof="0" dirty="0" err="1"/>
            <a:t>геймпад</a:t>
          </a:r>
          <a:r>
            <a:rPr lang="uk-UA" sz="1550" b="0" i="1" u="none" noProof="0" dirty="0"/>
            <a:t>, </a:t>
          </a:r>
          <a:r>
            <a:rPr lang="uk-UA" sz="1550" b="0" i="1" u="none" noProof="0" dirty="0" err="1"/>
            <a:t>кейпад</a:t>
          </a:r>
          <a:r>
            <a:rPr lang="uk-UA" sz="1550" b="0" i="1" u="none" noProof="0" dirty="0"/>
            <a:t>, руль, педалі, танцювальний майданчик (</a:t>
          </a:r>
          <a:r>
            <a:rPr lang="uk-UA" sz="1550" b="0" i="1" u="none" noProof="0" dirty="0" err="1"/>
            <a:t>денспад</a:t>
          </a:r>
          <a:r>
            <a:rPr lang="uk-UA" sz="1550" b="0" i="1" u="none" noProof="0" dirty="0"/>
            <a:t>)</a:t>
          </a:r>
          <a:endParaRPr lang="uk-UA" sz="1550" b="0" i="1" noProof="0" dirty="0"/>
        </a:p>
      </dgm:t>
    </dgm:pt>
    <dgm:pt modelId="{67450EAE-A905-4F47-BB6B-FA9F4D5E2391}" type="parTrans" cxnId="{A48DCE66-8ECA-4255-A621-45D57D17B30E}">
      <dgm:prSet/>
      <dgm:spPr/>
      <dgm:t>
        <a:bodyPr/>
        <a:lstStyle/>
        <a:p>
          <a:endParaRPr lang="uk-UA"/>
        </a:p>
      </dgm:t>
    </dgm:pt>
    <dgm:pt modelId="{B83E3019-8DA4-4A44-8ED9-B13CA21A5212}" type="sibTrans" cxnId="{A48DCE66-8ECA-4255-A621-45D57D17B30E}">
      <dgm:prSet/>
      <dgm:spPr/>
      <dgm:t>
        <a:bodyPr/>
        <a:lstStyle/>
        <a:p>
          <a:endParaRPr lang="uk-UA"/>
        </a:p>
      </dgm:t>
    </dgm:pt>
    <dgm:pt modelId="{33087D8A-8078-46C8-A08A-457A1B863FBB}" type="pres">
      <dgm:prSet presAssocID="{87E93898-CA5B-4DA5-8875-791DA76CE3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530BDA-40E0-4283-878B-FC6AE150BE1B}" type="pres">
      <dgm:prSet presAssocID="{8D943279-D698-4375-A6DF-9E3359DC3E54}" presName="node" presStyleLbl="node1" presStyleIdx="0" presStyleCnt="5" custLinFactNeighborX="54787" custLinFactNeighborY="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C28A2-EF8F-41B4-B789-1CD9EA2DAE70}" type="pres">
      <dgm:prSet presAssocID="{4BCEB167-FC76-4F4E-BD15-CCB6EC735999}" presName="sibTrans" presStyleCnt="0"/>
      <dgm:spPr/>
    </dgm:pt>
    <dgm:pt modelId="{0BA5B877-2575-498B-9CA2-699B202BB1F2}" type="pres">
      <dgm:prSet presAssocID="{EE884DD2-0B92-4F8D-9C8B-E973FF98B6B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7AE51-FB7E-4BB1-BB11-A7F2BAC25C15}" type="pres">
      <dgm:prSet presAssocID="{07B89DA4-6DD5-4D3B-9FC2-EE2BDEFE2590}" presName="sibTrans" presStyleCnt="0"/>
      <dgm:spPr/>
    </dgm:pt>
    <dgm:pt modelId="{DBED9B6A-D549-4C02-8841-4136E74A5AF8}" type="pres">
      <dgm:prSet presAssocID="{1606356B-7232-4381-BF03-79B1E49777E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B6D91-DD75-4136-8DF0-7738C7317B1C}" type="pres">
      <dgm:prSet presAssocID="{8DC43EA2-1BAF-46E3-8E87-6B3121B5963B}" presName="sibTrans" presStyleCnt="0"/>
      <dgm:spPr/>
    </dgm:pt>
    <dgm:pt modelId="{689DCCD9-3E00-4AA5-B9B1-B3C7254CD099}" type="pres">
      <dgm:prSet presAssocID="{D694EFEA-A475-47DF-9839-32D25472852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57C47-85FD-437B-893B-A0303C9B9223}" type="pres">
      <dgm:prSet presAssocID="{9488F5F5-ADE9-4A8E-B7F8-D670B40733DA}" presName="sibTrans" presStyleCnt="0"/>
      <dgm:spPr/>
    </dgm:pt>
    <dgm:pt modelId="{E6BED04D-16CE-424D-AAB4-75881C3E403D}" type="pres">
      <dgm:prSet presAssocID="{368E55F2-CF0C-4E16-BBCB-17526AEE70B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740AB0-BAF0-4E3D-99CA-702B0A5C2E89}" type="presOf" srcId="{4D04BF63-D70C-4630-9126-29093A746C36}" destId="{DBED9B6A-D549-4C02-8841-4136E74A5AF8}" srcOrd="0" destOrd="1" presId="urn:microsoft.com/office/officeart/2005/8/layout/hList6"/>
    <dgm:cxn modelId="{47652A19-17B5-4F15-A011-72D3EE1780D5}" srcId="{87E93898-CA5B-4DA5-8875-791DA76CE301}" destId="{D694EFEA-A475-47DF-9839-32D25472852E}" srcOrd="3" destOrd="0" parTransId="{7C2502CA-148D-45B8-92F1-D517EBBCB071}" sibTransId="{9488F5F5-ADE9-4A8E-B7F8-D670B40733DA}"/>
    <dgm:cxn modelId="{82B98A32-5722-4936-A741-9C03B4047837}" srcId="{1606356B-7232-4381-BF03-79B1E49777E5}" destId="{4D04BF63-D70C-4630-9126-29093A746C36}" srcOrd="0" destOrd="0" parTransId="{8F201875-C715-43E6-9C5B-1905068AE963}" sibTransId="{DB535FBE-EB17-4B9F-89EC-E79E2BF383CD}"/>
    <dgm:cxn modelId="{10B9B7F6-2F43-46D2-AC80-FA300C9C307B}" type="presOf" srcId="{EE884DD2-0B92-4F8D-9C8B-E973FF98B6BB}" destId="{0BA5B877-2575-498B-9CA2-699B202BB1F2}" srcOrd="0" destOrd="0" presId="urn:microsoft.com/office/officeart/2005/8/layout/hList6"/>
    <dgm:cxn modelId="{C9029A6F-AF38-4E68-89D2-C23B46A72D6F}" type="presOf" srcId="{1606356B-7232-4381-BF03-79B1E49777E5}" destId="{DBED9B6A-D549-4C02-8841-4136E74A5AF8}" srcOrd="0" destOrd="0" presId="urn:microsoft.com/office/officeart/2005/8/layout/hList6"/>
    <dgm:cxn modelId="{E7D9AEF5-FF75-40CA-8C0A-5C6BED36A5A0}" type="presOf" srcId="{8D943279-D698-4375-A6DF-9E3359DC3E54}" destId="{89530BDA-40E0-4283-878B-FC6AE150BE1B}" srcOrd="0" destOrd="0" presId="urn:microsoft.com/office/officeart/2005/8/layout/hList6"/>
    <dgm:cxn modelId="{F9896C7B-C16D-4DB7-B048-13BD760BCBAD}" srcId="{EE884DD2-0B92-4F8D-9C8B-E973FF98B6BB}" destId="{9E0BB56E-AA86-4BA1-8F7C-C77E7402E351}" srcOrd="0" destOrd="0" parTransId="{323C796E-68D6-40BF-88D1-81D27A059801}" sibTransId="{71F8DE28-4D4C-4183-A544-1264285DAA82}"/>
    <dgm:cxn modelId="{54AA123B-26FA-4F1A-AB37-61563BF57477}" type="presOf" srcId="{3CA5BCF5-60AF-4C0D-963E-AB03D5894B19}" destId="{89530BDA-40E0-4283-878B-FC6AE150BE1B}" srcOrd="0" destOrd="1" presId="urn:microsoft.com/office/officeart/2005/8/layout/hList6"/>
    <dgm:cxn modelId="{A762FAE2-FEE1-4D2F-8852-881DA16BAAB5}" srcId="{87E93898-CA5B-4DA5-8875-791DA76CE301}" destId="{368E55F2-CF0C-4E16-BBCB-17526AEE70B0}" srcOrd="4" destOrd="0" parTransId="{E7807C93-DB23-406B-AB18-0716CC5A899A}" sibTransId="{936A2EDF-6768-4415-BAA1-E7EDD6313C5E}"/>
    <dgm:cxn modelId="{40AB47BD-F635-4CD6-B9B1-DEB7B10E138D}" srcId="{D694EFEA-A475-47DF-9839-32D25472852E}" destId="{33D1D38F-52CF-415A-BB09-CB6D7541BD88}" srcOrd="0" destOrd="0" parTransId="{06033F3F-9355-48AF-8C51-021F30A1C35F}" sibTransId="{4CB31065-F016-4597-8F8F-398E40BA080D}"/>
    <dgm:cxn modelId="{07501C14-2CD5-48E6-9518-9F9139FC09AD}" type="presOf" srcId="{33D1D38F-52CF-415A-BB09-CB6D7541BD88}" destId="{689DCCD9-3E00-4AA5-B9B1-B3C7254CD099}" srcOrd="0" destOrd="1" presId="urn:microsoft.com/office/officeart/2005/8/layout/hList6"/>
    <dgm:cxn modelId="{E9051791-7717-4941-9E5E-BB1CD718E1A8}" type="presOf" srcId="{D694EFEA-A475-47DF-9839-32D25472852E}" destId="{689DCCD9-3E00-4AA5-B9B1-B3C7254CD099}" srcOrd="0" destOrd="0" presId="urn:microsoft.com/office/officeart/2005/8/layout/hList6"/>
    <dgm:cxn modelId="{5C974675-D725-4927-A2F2-AF7CA5701566}" type="presOf" srcId="{87E93898-CA5B-4DA5-8875-791DA76CE301}" destId="{33087D8A-8078-46C8-A08A-457A1B863FBB}" srcOrd="0" destOrd="0" presId="urn:microsoft.com/office/officeart/2005/8/layout/hList6"/>
    <dgm:cxn modelId="{A48DCE66-8ECA-4255-A621-45D57D17B30E}" srcId="{368E55F2-CF0C-4E16-BBCB-17526AEE70B0}" destId="{A7C5109A-8D0F-42C4-BA19-1117E0D30BDD}" srcOrd="0" destOrd="0" parTransId="{67450EAE-A905-4F47-BB6B-FA9F4D5E2391}" sibTransId="{B83E3019-8DA4-4A44-8ED9-B13CA21A5212}"/>
    <dgm:cxn modelId="{BB0DB662-0E7D-49D2-BD85-467102A4B96A}" type="presOf" srcId="{A7C5109A-8D0F-42C4-BA19-1117E0D30BDD}" destId="{E6BED04D-16CE-424D-AAB4-75881C3E403D}" srcOrd="0" destOrd="1" presId="urn:microsoft.com/office/officeart/2005/8/layout/hList6"/>
    <dgm:cxn modelId="{B42FBB1C-E3A0-43C2-9E1F-B48AB7584C42}" srcId="{8D943279-D698-4375-A6DF-9E3359DC3E54}" destId="{3CA5BCF5-60AF-4C0D-963E-AB03D5894B19}" srcOrd="0" destOrd="0" parTransId="{1E207158-5D36-4B96-9CED-EE623F832A69}" sibTransId="{EFB1B1E4-19B0-4099-A318-6DC54025B825}"/>
    <dgm:cxn modelId="{5A2F2784-844D-48F8-9063-961CEAB366C3}" type="presOf" srcId="{368E55F2-CF0C-4E16-BBCB-17526AEE70B0}" destId="{E6BED04D-16CE-424D-AAB4-75881C3E403D}" srcOrd="0" destOrd="0" presId="urn:microsoft.com/office/officeart/2005/8/layout/hList6"/>
    <dgm:cxn modelId="{DF61C2FF-2AB4-4A27-BC13-C5FF161AA39B}" srcId="{87E93898-CA5B-4DA5-8875-791DA76CE301}" destId="{EE884DD2-0B92-4F8D-9C8B-E973FF98B6BB}" srcOrd="1" destOrd="0" parTransId="{05A23D1B-EA35-4A6D-A3DF-B7D46BA03768}" sibTransId="{07B89DA4-6DD5-4D3B-9FC2-EE2BDEFE2590}"/>
    <dgm:cxn modelId="{62999932-BB4B-4CE3-9555-866942C7C4D0}" srcId="{87E93898-CA5B-4DA5-8875-791DA76CE301}" destId="{1606356B-7232-4381-BF03-79B1E49777E5}" srcOrd="2" destOrd="0" parTransId="{A9A160E6-5608-48E3-9832-F0C1A54F8519}" sibTransId="{8DC43EA2-1BAF-46E3-8E87-6B3121B5963B}"/>
    <dgm:cxn modelId="{74C3DDD4-B143-49B5-BF21-673CA027301C}" srcId="{87E93898-CA5B-4DA5-8875-791DA76CE301}" destId="{8D943279-D698-4375-A6DF-9E3359DC3E54}" srcOrd="0" destOrd="0" parTransId="{C6BD9AF1-6C80-469C-B510-09AA5FA04270}" sibTransId="{4BCEB167-FC76-4F4E-BD15-CCB6EC735999}"/>
    <dgm:cxn modelId="{DF23B8D4-28A0-4944-81D1-02841E2A9323}" type="presOf" srcId="{9E0BB56E-AA86-4BA1-8F7C-C77E7402E351}" destId="{0BA5B877-2575-498B-9CA2-699B202BB1F2}" srcOrd="0" destOrd="1" presId="urn:microsoft.com/office/officeart/2005/8/layout/hList6"/>
    <dgm:cxn modelId="{49F1CDBE-FAAB-4BD4-B2FA-315CB37D476E}" type="presParOf" srcId="{33087D8A-8078-46C8-A08A-457A1B863FBB}" destId="{89530BDA-40E0-4283-878B-FC6AE150BE1B}" srcOrd="0" destOrd="0" presId="urn:microsoft.com/office/officeart/2005/8/layout/hList6"/>
    <dgm:cxn modelId="{A67E653D-34AB-487F-9F63-FEBF100ED7CA}" type="presParOf" srcId="{33087D8A-8078-46C8-A08A-457A1B863FBB}" destId="{F88C28A2-EF8F-41B4-B789-1CD9EA2DAE70}" srcOrd="1" destOrd="0" presId="urn:microsoft.com/office/officeart/2005/8/layout/hList6"/>
    <dgm:cxn modelId="{0FA697B7-75A0-4FA9-B79E-87A2CDC01D84}" type="presParOf" srcId="{33087D8A-8078-46C8-A08A-457A1B863FBB}" destId="{0BA5B877-2575-498B-9CA2-699B202BB1F2}" srcOrd="2" destOrd="0" presId="urn:microsoft.com/office/officeart/2005/8/layout/hList6"/>
    <dgm:cxn modelId="{B9704CD8-FA5B-4BA3-90E9-D635EFCB31DF}" type="presParOf" srcId="{33087D8A-8078-46C8-A08A-457A1B863FBB}" destId="{41E7AE51-FB7E-4BB1-BB11-A7F2BAC25C15}" srcOrd="3" destOrd="0" presId="urn:microsoft.com/office/officeart/2005/8/layout/hList6"/>
    <dgm:cxn modelId="{C04C9D97-6828-421A-B94D-A83247001DCF}" type="presParOf" srcId="{33087D8A-8078-46C8-A08A-457A1B863FBB}" destId="{DBED9B6A-D549-4C02-8841-4136E74A5AF8}" srcOrd="4" destOrd="0" presId="urn:microsoft.com/office/officeart/2005/8/layout/hList6"/>
    <dgm:cxn modelId="{63740046-E1B1-4C17-A0CE-521976EAC719}" type="presParOf" srcId="{33087D8A-8078-46C8-A08A-457A1B863FBB}" destId="{5C1B6D91-DD75-4136-8DF0-7738C7317B1C}" srcOrd="5" destOrd="0" presId="urn:microsoft.com/office/officeart/2005/8/layout/hList6"/>
    <dgm:cxn modelId="{01EB4DE9-2643-4F47-B010-2627A35DD2CB}" type="presParOf" srcId="{33087D8A-8078-46C8-A08A-457A1B863FBB}" destId="{689DCCD9-3E00-4AA5-B9B1-B3C7254CD099}" srcOrd="6" destOrd="0" presId="urn:microsoft.com/office/officeart/2005/8/layout/hList6"/>
    <dgm:cxn modelId="{4AEBDEE5-DA77-4CEB-8BAB-B3BEE909C6A5}" type="presParOf" srcId="{33087D8A-8078-46C8-A08A-457A1B863FBB}" destId="{3D257C47-85FD-437B-893B-A0303C9B9223}" srcOrd="7" destOrd="0" presId="urn:microsoft.com/office/officeart/2005/8/layout/hList6"/>
    <dgm:cxn modelId="{4CD0ACE2-4B79-41EC-8375-4C91CE9BB82F}" type="presParOf" srcId="{33087D8A-8078-46C8-A08A-457A1B863FBB}" destId="{E6BED04D-16CE-424D-AAB4-75881C3E403D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4CD53B-65AE-43E3-9C51-D5FBDD9B18C6}" type="doc">
      <dgm:prSet loTypeId="urn:microsoft.com/office/officeart/2005/8/layout/h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94FC77A1-A92F-4D54-A8D9-6A993F0D4859}">
      <dgm:prSet phldrT="[Текст]" custT="1"/>
      <dgm:spPr/>
      <dgm:t>
        <a:bodyPr/>
        <a:lstStyle/>
        <a:p>
          <a:r>
            <a:rPr lang="uk-UA" sz="1700" b="1" i="1" dirty="0">
              <a:solidFill>
                <a:srgbClr val="002060"/>
              </a:solidFill>
            </a:rPr>
            <a:t>За призначенням</a:t>
          </a:r>
        </a:p>
      </dgm:t>
    </dgm:pt>
    <dgm:pt modelId="{5AA23E94-8BF8-41CA-8592-3C9CB2D5834B}" type="parTrans" cxnId="{6D83D389-3D16-445A-A04A-FF0B145CBBE1}">
      <dgm:prSet/>
      <dgm:spPr/>
      <dgm:t>
        <a:bodyPr/>
        <a:lstStyle/>
        <a:p>
          <a:endParaRPr lang="uk-UA" sz="1100" i="1"/>
        </a:p>
      </dgm:t>
    </dgm:pt>
    <dgm:pt modelId="{74E237B8-1FC9-4EB2-A442-9FB376BDBABF}" type="sibTrans" cxnId="{6D83D389-3D16-445A-A04A-FF0B145CBBE1}">
      <dgm:prSet/>
      <dgm:spPr/>
      <dgm:t>
        <a:bodyPr/>
        <a:lstStyle/>
        <a:p>
          <a:endParaRPr lang="uk-UA" sz="1100" i="1"/>
        </a:p>
      </dgm:t>
    </dgm:pt>
    <dgm:pt modelId="{618D348A-6FFD-4519-91E6-3DE3DD99CB58}">
      <dgm:prSet phldrT="[Текст]" custT="1"/>
      <dgm:spPr/>
      <dgm:t>
        <a:bodyPr/>
        <a:lstStyle/>
        <a:p>
          <a:r>
            <a:rPr lang="uk-UA" sz="1600" b="1" i="1" dirty="0"/>
            <a:t>для настільних ПК</a:t>
          </a:r>
          <a:r>
            <a:rPr lang="uk-UA" sz="1600" i="1" dirty="0"/>
            <a:t>;</a:t>
          </a:r>
        </a:p>
      </dgm:t>
    </dgm:pt>
    <dgm:pt modelId="{21D4274A-27E9-4796-A87D-D961EAC8E1AC}" type="parTrans" cxnId="{5F3E67AD-0C2E-45AE-915C-76B33A2B970C}">
      <dgm:prSet/>
      <dgm:spPr/>
      <dgm:t>
        <a:bodyPr/>
        <a:lstStyle/>
        <a:p>
          <a:endParaRPr lang="uk-UA" sz="1100" i="1"/>
        </a:p>
      </dgm:t>
    </dgm:pt>
    <dgm:pt modelId="{67C2B1D3-F016-486A-9DDB-F78FE4D86753}" type="sibTrans" cxnId="{5F3E67AD-0C2E-45AE-915C-76B33A2B970C}">
      <dgm:prSet/>
      <dgm:spPr/>
      <dgm:t>
        <a:bodyPr/>
        <a:lstStyle/>
        <a:p>
          <a:endParaRPr lang="uk-UA" sz="1100" i="1"/>
        </a:p>
      </dgm:t>
    </dgm:pt>
    <dgm:pt modelId="{8FE9CBC6-9C21-4ED7-BB36-D1D83266C585}">
      <dgm:prSet phldrT="[Текст]" custT="1"/>
      <dgm:spPr/>
      <dgm:t>
        <a:bodyPr/>
        <a:lstStyle/>
        <a:p>
          <a:r>
            <a:rPr lang="uk-UA" sz="1600" b="1" i="1" dirty="0"/>
            <a:t>для ноутбуків </a:t>
          </a:r>
          <a:r>
            <a:rPr lang="uk-UA" sz="1600" i="1" dirty="0"/>
            <a:t>(компактні);</a:t>
          </a:r>
        </a:p>
      </dgm:t>
    </dgm:pt>
    <dgm:pt modelId="{FFDFC487-E4E4-4053-8F05-4BDBE97DA4BC}" type="parTrans" cxnId="{1124378B-9E49-4D55-A3C6-837CD7B60BB4}">
      <dgm:prSet/>
      <dgm:spPr/>
      <dgm:t>
        <a:bodyPr/>
        <a:lstStyle/>
        <a:p>
          <a:endParaRPr lang="uk-UA" sz="1100" i="1"/>
        </a:p>
      </dgm:t>
    </dgm:pt>
    <dgm:pt modelId="{8B983D60-8F6D-4192-A5FE-C39AA4FACF8D}" type="sibTrans" cxnId="{1124378B-9E49-4D55-A3C6-837CD7B60BB4}">
      <dgm:prSet/>
      <dgm:spPr/>
      <dgm:t>
        <a:bodyPr/>
        <a:lstStyle/>
        <a:p>
          <a:endParaRPr lang="uk-UA" sz="1100" i="1"/>
        </a:p>
      </dgm:t>
    </dgm:pt>
    <dgm:pt modelId="{109B6292-4564-47AA-ABCF-984480C8A372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1700" b="1" i="1" dirty="0"/>
            <a:t>За типом підключення </a:t>
          </a:r>
        </a:p>
      </dgm:t>
    </dgm:pt>
    <dgm:pt modelId="{C39897ED-3E60-4170-9441-83BFF956E154}" type="parTrans" cxnId="{FC77C9AD-A0A6-42BF-885A-FECBD506109E}">
      <dgm:prSet/>
      <dgm:spPr/>
      <dgm:t>
        <a:bodyPr/>
        <a:lstStyle/>
        <a:p>
          <a:endParaRPr lang="uk-UA" sz="1100" i="1"/>
        </a:p>
      </dgm:t>
    </dgm:pt>
    <dgm:pt modelId="{578A3F8A-FAA9-4ED0-8FE9-590ACBD93F5F}" type="sibTrans" cxnId="{FC77C9AD-A0A6-42BF-885A-FECBD506109E}">
      <dgm:prSet/>
      <dgm:spPr/>
      <dgm:t>
        <a:bodyPr/>
        <a:lstStyle/>
        <a:p>
          <a:endParaRPr lang="uk-UA" sz="1100" i="1"/>
        </a:p>
      </dgm:t>
    </dgm:pt>
    <dgm:pt modelId="{B2471AA6-7434-496B-830C-4BECE5925506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1600" b="1" i="1" dirty="0"/>
            <a:t>Дротові</a:t>
          </a:r>
          <a:r>
            <a:rPr lang="uk-UA" sz="1600" i="1" dirty="0"/>
            <a:t>;</a:t>
          </a:r>
        </a:p>
      </dgm:t>
    </dgm:pt>
    <dgm:pt modelId="{29CDE530-3CD1-451F-9302-A1E26E5190B6}" type="parTrans" cxnId="{0732F74B-43C5-4EEC-BDCC-9F7F6FE895E8}">
      <dgm:prSet/>
      <dgm:spPr/>
      <dgm:t>
        <a:bodyPr/>
        <a:lstStyle/>
        <a:p>
          <a:endParaRPr lang="uk-UA" sz="1100" i="1"/>
        </a:p>
      </dgm:t>
    </dgm:pt>
    <dgm:pt modelId="{49BE3DFB-F5FE-4250-B4BA-6313127476C0}" type="sibTrans" cxnId="{0732F74B-43C5-4EEC-BDCC-9F7F6FE895E8}">
      <dgm:prSet/>
      <dgm:spPr/>
      <dgm:t>
        <a:bodyPr/>
        <a:lstStyle/>
        <a:p>
          <a:endParaRPr lang="uk-UA" sz="1100" i="1"/>
        </a:p>
      </dgm:t>
    </dgm:pt>
    <dgm:pt modelId="{9612CE17-ACAB-4095-A018-A81990C9A4E8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1600" b="1" i="1" dirty="0"/>
            <a:t>бездротові</a:t>
          </a:r>
          <a:r>
            <a:rPr lang="uk-UA" sz="1600" i="1" dirty="0"/>
            <a:t> (радіо, </a:t>
          </a:r>
          <a:r>
            <a:rPr lang="en-US" sz="1600" i="1" dirty="0"/>
            <a:t>Bluetooth, Wi-Fi </a:t>
          </a:r>
          <a:r>
            <a:rPr lang="uk-UA" sz="1600" i="1" dirty="0"/>
            <a:t>тощо).</a:t>
          </a:r>
        </a:p>
      </dgm:t>
    </dgm:pt>
    <dgm:pt modelId="{43DA699E-0547-4EB2-9038-79172019E629}" type="parTrans" cxnId="{1AFEE303-7E20-4730-9EBE-9C332EF5C702}">
      <dgm:prSet/>
      <dgm:spPr/>
      <dgm:t>
        <a:bodyPr/>
        <a:lstStyle/>
        <a:p>
          <a:endParaRPr lang="uk-UA" sz="1100" i="1"/>
        </a:p>
      </dgm:t>
    </dgm:pt>
    <dgm:pt modelId="{0A251A08-61E0-455C-874F-385D6FD1E104}" type="sibTrans" cxnId="{1AFEE303-7E20-4730-9EBE-9C332EF5C702}">
      <dgm:prSet/>
      <dgm:spPr/>
      <dgm:t>
        <a:bodyPr/>
        <a:lstStyle/>
        <a:p>
          <a:endParaRPr lang="uk-UA" sz="1100" i="1"/>
        </a:p>
      </dgm:t>
    </dgm:pt>
    <dgm:pt modelId="{FAD08E3F-7D68-483F-B95B-0CD2965EC092}">
      <dgm:prSet phldrT="[Текст]" custT="1"/>
      <dgm:spPr/>
      <dgm:t>
        <a:bodyPr/>
        <a:lstStyle/>
        <a:p>
          <a:r>
            <a:rPr lang="ru-RU" sz="1600" b="1" i="1" dirty="0" err="1"/>
            <a:t>ігрові</a:t>
          </a:r>
          <a:r>
            <a:rPr lang="ru-RU" sz="1600" b="0" i="1" dirty="0"/>
            <a:t> </a:t>
          </a:r>
          <a:r>
            <a:rPr lang="ru-RU" sz="1600" b="0" i="1" dirty="0" err="1"/>
            <a:t>тощо</a:t>
          </a:r>
          <a:r>
            <a:rPr lang="ru-RU" sz="1600" b="0" i="1" dirty="0"/>
            <a:t>.</a:t>
          </a:r>
          <a:endParaRPr lang="uk-UA" sz="1600" b="0" i="1" dirty="0"/>
        </a:p>
      </dgm:t>
    </dgm:pt>
    <dgm:pt modelId="{0FE5395C-DBAD-414D-9258-B342BBF99DC3}" type="parTrans" cxnId="{DB7B65D3-3E44-477F-9298-0F4205CAF92C}">
      <dgm:prSet/>
      <dgm:spPr/>
      <dgm:t>
        <a:bodyPr/>
        <a:lstStyle/>
        <a:p>
          <a:endParaRPr lang="uk-UA" sz="1100" i="1"/>
        </a:p>
      </dgm:t>
    </dgm:pt>
    <dgm:pt modelId="{D2E18201-265A-49AB-8010-ABFF62CCA16C}" type="sibTrans" cxnId="{DB7B65D3-3E44-477F-9298-0F4205CAF92C}">
      <dgm:prSet/>
      <dgm:spPr/>
      <dgm:t>
        <a:bodyPr/>
        <a:lstStyle/>
        <a:p>
          <a:endParaRPr lang="uk-UA" sz="1100" i="1"/>
        </a:p>
      </dgm:t>
    </dgm:pt>
    <dgm:pt modelId="{1F47FB0B-7CF0-4F2E-9F74-7235BC86538B}">
      <dgm:prSet phldrT="[Текст]" custT="1"/>
      <dgm:spPr>
        <a:solidFill>
          <a:srgbClr val="7030A0"/>
        </a:solidFill>
        <a:ln>
          <a:noFill/>
        </a:ln>
      </dgm:spPr>
      <dgm:t>
        <a:bodyPr/>
        <a:lstStyle/>
        <a:p>
          <a:r>
            <a:rPr lang="uk-UA" sz="1700" b="1" i="1" dirty="0"/>
            <a:t>За типом датчиків руху</a:t>
          </a:r>
          <a:endParaRPr lang="uk-UA" sz="1700" i="1" dirty="0"/>
        </a:p>
      </dgm:t>
    </dgm:pt>
    <dgm:pt modelId="{0E70F55E-DCD6-4911-AE1D-D20B233BCD31}" type="parTrans" cxnId="{7960B56E-FF62-441F-BF8F-BF8C3FB64F72}">
      <dgm:prSet/>
      <dgm:spPr/>
      <dgm:t>
        <a:bodyPr/>
        <a:lstStyle/>
        <a:p>
          <a:endParaRPr lang="uk-UA"/>
        </a:p>
      </dgm:t>
    </dgm:pt>
    <dgm:pt modelId="{709D2203-5E3F-44BA-B37C-84AC0F99ED6A}" type="sibTrans" cxnId="{7960B56E-FF62-441F-BF8F-BF8C3FB64F72}">
      <dgm:prSet/>
      <dgm:spPr/>
      <dgm:t>
        <a:bodyPr/>
        <a:lstStyle/>
        <a:p>
          <a:endParaRPr lang="uk-UA"/>
        </a:p>
      </dgm:t>
    </dgm:pt>
    <dgm:pt modelId="{0C42E47B-6C98-4F2A-A35B-2161E81E7477}">
      <dgm:prSet custT="1"/>
      <dgm:spPr>
        <a:solidFill>
          <a:srgbClr val="CC66FF">
            <a:alpha val="89804"/>
          </a:srgbClr>
        </a:solidFill>
      </dgm:spPr>
      <dgm:t>
        <a:bodyPr/>
        <a:lstStyle/>
        <a:p>
          <a:r>
            <a:rPr lang="uk-UA" sz="1600" b="1" i="1" dirty="0"/>
            <a:t>оптичні,</a:t>
          </a:r>
        </a:p>
      </dgm:t>
    </dgm:pt>
    <dgm:pt modelId="{2DD13DD2-5AD9-4D04-8828-958CBE7D46B0}" type="parTrans" cxnId="{42C7FA5C-24F2-49F4-80F3-BF9F4AE967E1}">
      <dgm:prSet/>
      <dgm:spPr/>
      <dgm:t>
        <a:bodyPr/>
        <a:lstStyle/>
        <a:p>
          <a:endParaRPr lang="uk-UA"/>
        </a:p>
      </dgm:t>
    </dgm:pt>
    <dgm:pt modelId="{B7C3EB14-589E-4DD6-AA1D-822BEF57D48C}" type="sibTrans" cxnId="{42C7FA5C-24F2-49F4-80F3-BF9F4AE967E1}">
      <dgm:prSet/>
      <dgm:spPr/>
      <dgm:t>
        <a:bodyPr/>
        <a:lstStyle/>
        <a:p>
          <a:endParaRPr lang="uk-UA"/>
        </a:p>
      </dgm:t>
    </dgm:pt>
    <dgm:pt modelId="{5FDD9051-2EF6-41F3-A438-2BAD15192215}">
      <dgm:prSet custT="1"/>
      <dgm:spPr>
        <a:solidFill>
          <a:srgbClr val="996600"/>
        </a:solidFill>
        <a:ln>
          <a:noFill/>
        </a:ln>
      </dgm:spPr>
      <dgm:t>
        <a:bodyPr/>
        <a:lstStyle/>
        <a:p>
          <a:r>
            <a:rPr lang="uk-UA" sz="1700" b="1" i="1" dirty="0"/>
            <a:t>За кількістю кнопок</a:t>
          </a:r>
          <a:endParaRPr lang="uk-UA" sz="1700" i="1" dirty="0"/>
        </a:p>
      </dgm:t>
    </dgm:pt>
    <dgm:pt modelId="{4BD025AC-A9E2-410D-8DD7-7A133767D5AC}" type="parTrans" cxnId="{3FE3EE7F-EA98-4EDF-A6D1-2ED9AA94BCA0}">
      <dgm:prSet/>
      <dgm:spPr/>
      <dgm:t>
        <a:bodyPr/>
        <a:lstStyle/>
        <a:p>
          <a:endParaRPr lang="uk-UA"/>
        </a:p>
      </dgm:t>
    </dgm:pt>
    <dgm:pt modelId="{2B71D9CD-1B0D-44E4-B5AE-420B4EA51EC7}" type="sibTrans" cxnId="{3FE3EE7F-EA98-4EDF-A6D1-2ED9AA94BCA0}">
      <dgm:prSet/>
      <dgm:spPr/>
      <dgm:t>
        <a:bodyPr/>
        <a:lstStyle/>
        <a:p>
          <a:endParaRPr lang="uk-UA"/>
        </a:p>
      </dgm:t>
    </dgm:pt>
    <dgm:pt modelId="{D7CE3B7D-C3C7-40E2-8C3F-89AC75004AA0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i="1" dirty="0"/>
            <a:t>2;</a:t>
          </a:r>
          <a:endParaRPr lang="uk-UA" sz="1600" i="1" dirty="0">
            <a:solidFill>
              <a:schemeClr val="bg1"/>
            </a:solidFill>
          </a:endParaRPr>
        </a:p>
      </dgm:t>
    </dgm:pt>
    <dgm:pt modelId="{2EEE8B02-BD37-4DAA-B26B-92C8A958820B}" type="parTrans" cxnId="{88F1BF36-52C7-4524-949C-32DBE61B157A}">
      <dgm:prSet/>
      <dgm:spPr/>
      <dgm:t>
        <a:bodyPr/>
        <a:lstStyle/>
        <a:p>
          <a:endParaRPr lang="uk-UA"/>
        </a:p>
      </dgm:t>
    </dgm:pt>
    <dgm:pt modelId="{941514A2-A5EA-4D16-8061-8EA111E114CA}" type="sibTrans" cxnId="{88F1BF36-52C7-4524-949C-32DBE61B157A}">
      <dgm:prSet/>
      <dgm:spPr/>
      <dgm:t>
        <a:bodyPr/>
        <a:lstStyle/>
        <a:p>
          <a:endParaRPr lang="uk-UA"/>
        </a:p>
      </dgm:t>
    </dgm:pt>
    <dgm:pt modelId="{169ECDE9-FA68-44F6-A608-A1EEDA9776C7}">
      <dgm:prSet custT="1"/>
      <dgm:spPr/>
      <dgm:t>
        <a:bodyPr/>
        <a:lstStyle/>
        <a:p>
          <a:r>
            <a:rPr lang="uk-UA" sz="1700" b="1" i="1" dirty="0"/>
            <a:t>За типом корпусу</a:t>
          </a:r>
          <a:endParaRPr lang="uk-UA" sz="1700" i="1" dirty="0"/>
        </a:p>
      </dgm:t>
    </dgm:pt>
    <dgm:pt modelId="{5464662F-3709-4EE5-B488-6783DACC374F}" type="parTrans" cxnId="{E1AC96EB-E18A-4F33-ADCC-E59FD057386F}">
      <dgm:prSet/>
      <dgm:spPr/>
      <dgm:t>
        <a:bodyPr/>
        <a:lstStyle/>
        <a:p>
          <a:endParaRPr lang="uk-UA"/>
        </a:p>
      </dgm:t>
    </dgm:pt>
    <dgm:pt modelId="{5CAB6471-0A90-4001-89B0-9B31EDA9D201}" type="sibTrans" cxnId="{E1AC96EB-E18A-4F33-ADCC-E59FD057386F}">
      <dgm:prSet/>
      <dgm:spPr/>
      <dgm:t>
        <a:bodyPr/>
        <a:lstStyle/>
        <a:p>
          <a:endParaRPr lang="uk-UA"/>
        </a:p>
      </dgm:t>
    </dgm:pt>
    <dgm:pt modelId="{B0EA48C4-3A32-4FBA-B059-AA5A738D730C}">
      <dgm:prSet custT="1"/>
      <dgm:spPr/>
      <dgm:t>
        <a:bodyPr/>
        <a:lstStyle/>
        <a:p>
          <a:r>
            <a:rPr lang="ru-RU" sz="1600" i="1" dirty="0" err="1"/>
            <a:t>симетрична</a:t>
          </a:r>
          <a:r>
            <a:rPr lang="ru-RU" sz="1600" i="1" dirty="0"/>
            <a:t> стандартна;</a:t>
          </a:r>
          <a:endParaRPr lang="uk-UA" sz="1600" i="1" dirty="0">
            <a:solidFill>
              <a:schemeClr val="bg1"/>
            </a:solidFill>
          </a:endParaRPr>
        </a:p>
      </dgm:t>
    </dgm:pt>
    <dgm:pt modelId="{0C740DF9-117C-4E25-85B1-DEEAF9780997}" type="parTrans" cxnId="{D48B70F8-21FD-4CAC-9127-8F491EF84D1D}">
      <dgm:prSet/>
      <dgm:spPr/>
      <dgm:t>
        <a:bodyPr/>
        <a:lstStyle/>
        <a:p>
          <a:endParaRPr lang="uk-UA"/>
        </a:p>
      </dgm:t>
    </dgm:pt>
    <dgm:pt modelId="{63C8FCA6-39A6-4DB3-84A4-5459354E0982}" type="sibTrans" cxnId="{D48B70F8-21FD-4CAC-9127-8F491EF84D1D}">
      <dgm:prSet/>
      <dgm:spPr/>
      <dgm:t>
        <a:bodyPr/>
        <a:lstStyle/>
        <a:p>
          <a:endParaRPr lang="uk-UA"/>
        </a:p>
      </dgm:t>
    </dgm:pt>
    <dgm:pt modelId="{CB695286-8A53-43B8-8CCC-8139E93B69D7}">
      <dgm:prSet custT="1"/>
      <dgm:spPr/>
      <dgm:t>
        <a:bodyPr/>
        <a:lstStyle/>
        <a:p>
          <a:r>
            <a:rPr lang="ru-RU" sz="1600" i="1" dirty="0" err="1"/>
            <a:t>симетрична</a:t>
          </a:r>
          <a:r>
            <a:rPr lang="ru-RU" sz="1600" i="1" dirty="0"/>
            <a:t> для </a:t>
          </a:r>
          <a:r>
            <a:rPr lang="ru-RU" sz="1600" i="1" dirty="0" err="1"/>
            <a:t>шульги</a:t>
          </a:r>
          <a:r>
            <a:rPr lang="ru-RU" sz="1600" i="1" dirty="0"/>
            <a:t>;</a:t>
          </a:r>
          <a:endParaRPr lang="uk-UA" sz="1600" i="1" dirty="0"/>
        </a:p>
      </dgm:t>
    </dgm:pt>
    <dgm:pt modelId="{1D5A1150-B509-414A-BC82-B8F877945C2A}" type="parTrans" cxnId="{DCECF73D-E764-4417-ABF5-4A137263782F}">
      <dgm:prSet/>
      <dgm:spPr/>
      <dgm:t>
        <a:bodyPr/>
        <a:lstStyle/>
        <a:p>
          <a:endParaRPr lang="uk-UA"/>
        </a:p>
      </dgm:t>
    </dgm:pt>
    <dgm:pt modelId="{BDBFF42A-C7BC-447A-9700-662D78142691}" type="sibTrans" cxnId="{DCECF73D-E764-4417-ABF5-4A137263782F}">
      <dgm:prSet/>
      <dgm:spPr/>
      <dgm:t>
        <a:bodyPr/>
        <a:lstStyle/>
        <a:p>
          <a:endParaRPr lang="uk-UA"/>
        </a:p>
      </dgm:t>
    </dgm:pt>
    <dgm:pt modelId="{E3EFAD78-E8C4-4EB6-9FBB-A381A79F6FFA}">
      <dgm:prSet custT="1"/>
      <dgm:spPr/>
      <dgm:t>
        <a:bodyPr/>
        <a:lstStyle/>
        <a:p>
          <a:r>
            <a:rPr lang="ru-RU" sz="1600" i="1" dirty="0" err="1"/>
            <a:t>ергономічна</a:t>
          </a:r>
          <a:r>
            <a:rPr lang="ru-RU" sz="1600" i="1" dirty="0"/>
            <a:t> </a:t>
          </a:r>
          <a:r>
            <a:rPr lang="ru-RU" sz="1600" i="1" dirty="0" err="1"/>
            <a:t>тощо</a:t>
          </a:r>
          <a:r>
            <a:rPr lang="ru-RU" sz="1600" i="1" dirty="0"/>
            <a:t>.</a:t>
          </a:r>
          <a:endParaRPr lang="uk-UA" sz="1600" i="1" dirty="0"/>
        </a:p>
      </dgm:t>
    </dgm:pt>
    <dgm:pt modelId="{0F2168FA-D062-47C2-A1D2-954B811FFDB9}" type="parTrans" cxnId="{77391C82-DBE7-4DD4-A163-D9A5AB27EF9B}">
      <dgm:prSet/>
      <dgm:spPr/>
      <dgm:t>
        <a:bodyPr/>
        <a:lstStyle/>
        <a:p>
          <a:endParaRPr lang="uk-UA"/>
        </a:p>
      </dgm:t>
    </dgm:pt>
    <dgm:pt modelId="{04604049-0957-4BD7-9D93-40C36DE4803A}" type="sibTrans" cxnId="{77391C82-DBE7-4DD4-A163-D9A5AB27EF9B}">
      <dgm:prSet/>
      <dgm:spPr/>
      <dgm:t>
        <a:bodyPr/>
        <a:lstStyle/>
        <a:p>
          <a:endParaRPr lang="uk-UA"/>
        </a:p>
      </dgm:t>
    </dgm:pt>
    <dgm:pt modelId="{D1A253B0-BA56-4033-B055-2A0C7B6BEA47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i="1" dirty="0"/>
            <a:t>3-5;</a:t>
          </a:r>
          <a:endParaRPr lang="uk-UA" sz="1600" i="1" dirty="0"/>
        </a:p>
      </dgm:t>
    </dgm:pt>
    <dgm:pt modelId="{22F3E366-13C2-45A6-AF66-611A33EFC5AD}" type="parTrans" cxnId="{35FFAB49-F531-445C-A21C-92E57E88CE52}">
      <dgm:prSet/>
      <dgm:spPr/>
      <dgm:t>
        <a:bodyPr/>
        <a:lstStyle/>
        <a:p>
          <a:endParaRPr lang="uk-UA"/>
        </a:p>
      </dgm:t>
    </dgm:pt>
    <dgm:pt modelId="{FAA98B9E-73BB-4FDB-912E-E30318F584C1}" type="sibTrans" cxnId="{35FFAB49-F531-445C-A21C-92E57E88CE52}">
      <dgm:prSet/>
      <dgm:spPr/>
      <dgm:t>
        <a:bodyPr/>
        <a:lstStyle/>
        <a:p>
          <a:endParaRPr lang="uk-UA"/>
        </a:p>
      </dgm:t>
    </dgm:pt>
    <dgm:pt modelId="{20BCC4E4-16CA-4C91-AF53-92BE0FDF8085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i="1" dirty="0"/>
            <a:t>6-9;</a:t>
          </a:r>
          <a:endParaRPr lang="uk-UA" sz="1600" i="1" dirty="0"/>
        </a:p>
      </dgm:t>
    </dgm:pt>
    <dgm:pt modelId="{B41DFBF1-ED7A-4B08-902B-82D031787318}" type="parTrans" cxnId="{B2FE7DA0-CAE3-49DC-8C9D-F6325A8242B1}">
      <dgm:prSet/>
      <dgm:spPr/>
      <dgm:t>
        <a:bodyPr/>
        <a:lstStyle/>
        <a:p>
          <a:endParaRPr lang="uk-UA"/>
        </a:p>
      </dgm:t>
    </dgm:pt>
    <dgm:pt modelId="{97B22548-CD85-403D-B5DF-F8F35AA29559}" type="sibTrans" cxnId="{B2FE7DA0-CAE3-49DC-8C9D-F6325A8242B1}">
      <dgm:prSet/>
      <dgm:spPr/>
      <dgm:t>
        <a:bodyPr/>
        <a:lstStyle/>
        <a:p>
          <a:endParaRPr lang="uk-UA"/>
        </a:p>
      </dgm:t>
    </dgm:pt>
    <dgm:pt modelId="{4256DE7D-D637-43BC-88A6-C8B017B125F6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i="1" dirty="0"/>
            <a:t>10 і </a:t>
          </a:r>
          <a:r>
            <a:rPr lang="ru-RU" sz="1600" i="1" dirty="0" err="1"/>
            <a:t>більше</a:t>
          </a:r>
          <a:r>
            <a:rPr lang="ru-RU" sz="1600" i="1" dirty="0"/>
            <a:t> </a:t>
          </a:r>
          <a:r>
            <a:rPr lang="ru-RU" sz="1600" i="1" dirty="0" err="1"/>
            <a:t>тощо</a:t>
          </a:r>
          <a:r>
            <a:rPr lang="ru-RU" sz="1600" i="1" dirty="0"/>
            <a:t>.</a:t>
          </a:r>
          <a:endParaRPr lang="uk-UA" sz="1600" i="1" dirty="0"/>
        </a:p>
      </dgm:t>
    </dgm:pt>
    <dgm:pt modelId="{23050D9F-B467-44DF-A576-829B2CB5CFE7}" type="parTrans" cxnId="{041C3A0E-F394-4210-9DD8-27906F0F0056}">
      <dgm:prSet/>
      <dgm:spPr/>
      <dgm:t>
        <a:bodyPr/>
        <a:lstStyle/>
        <a:p>
          <a:endParaRPr lang="uk-UA"/>
        </a:p>
      </dgm:t>
    </dgm:pt>
    <dgm:pt modelId="{CDC3DB46-CE09-47CB-9B3E-5F7C7A813704}" type="sibTrans" cxnId="{041C3A0E-F394-4210-9DD8-27906F0F0056}">
      <dgm:prSet/>
      <dgm:spPr/>
      <dgm:t>
        <a:bodyPr/>
        <a:lstStyle/>
        <a:p>
          <a:endParaRPr lang="uk-UA"/>
        </a:p>
      </dgm:t>
    </dgm:pt>
    <dgm:pt modelId="{5182C481-C7BD-4236-A8DF-7ECEE3495174}">
      <dgm:prSet custT="1"/>
      <dgm:spPr>
        <a:solidFill>
          <a:srgbClr val="CC66FF">
            <a:alpha val="89804"/>
          </a:srgbClr>
        </a:solidFill>
      </dgm:spPr>
      <dgm:t>
        <a:bodyPr/>
        <a:lstStyle/>
        <a:p>
          <a:r>
            <a:rPr lang="uk-UA" sz="1600" b="1" i="1" dirty="0"/>
            <a:t>лазерні;</a:t>
          </a:r>
        </a:p>
      </dgm:t>
    </dgm:pt>
    <dgm:pt modelId="{6DB622F7-1E1D-4F79-AD68-BC8F20E4AC1F}" type="parTrans" cxnId="{F2C5BAF6-7924-4846-828C-E916AA3EE013}">
      <dgm:prSet/>
      <dgm:spPr/>
      <dgm:t>
        <a:bodyPr/>
        <a:lstStyle/>
        <a:p>
          <a:endParaRPr lang="uk-UA"/>
        </a:p>
      </dgm:t>
    </dgm:pt>
    <dgm:pt modelId="{62D71FB6-DD71-4929-BBD4-63437224519A}" type="sibTrans" cxnId="{F2C5BAF6-7924-4846-828C-E916AA3EE013}">
      <dgm:prSet/>
      <dgm:spPr/>
      <dgm:t>
        <a:bodyPr/>
        <a:lstStyle/>
        <a:p>
          <a:endParaRPr lang="uk-UA"/>
        </a:p>
      </dgm:t>
    </dgm:pt>
    <dgm:pt modelId="{3FDEDCA4-BE8E-4236-A9E3-8AD1E08B4437}" type="pres">
      <dgm:prSet presAssocID="{504CD53B-65AE-43E3-9C51-D5FBDD9B18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79205E-F3C4-4BCD-93D9-6A0E17B233A2}" type="pres">
      <dgm:prSet presAssocID="{94FC77A1-A92F-4D54-A8D9-6A993F0D4859}" presName="composite" presStyleCnt="0"/>
      <dgm:spPr/>
    </dgm:pt>
    <dgm:pt modelId="{8B576C6D-1EA4-4E96-AF59-6EFCADCD55DD}" type="pres">
      <dgm:prSet presAssocID="{94FC77A1-A92F-4D54-A8D9-6A993F0D4859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3A828-A337-4682-BB06-0A7382CE57F3}" type="pres">
      <dgm:prSet presAssocID="{94FC77A1-A92F-4D54-A8D9-6A993F0D4859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5CF0B-C9CF-4F7F-8B7E-B8BF2CDBBAAC}" type="pres">
      <dgm:prSet presAssocID="{74E237B8-1FC9-4EB2-A442-9FB376BDBABF}" presName="space" presStyleCnt="0"/>
      <dgm:spPr/>
    </dgm:pt>
    <dgm:pt modelId="{422E135C-D7AC-4D1A-8F33-53898582FCDB}" type="pres">
      <dgm:prSet presAssocID="{109B6292-4564-47AA-ABCF-984480C8A372}" presName="composite" presStyleCnt="0"/>
      <dgm:spPr/>
    </dgm:pt>
    <dgm:pt modelId="{2831F723-7C16-4B81-82C9-703B41CBF621}" type="pres">
      <dgm:prSet presAssocID="{109B6292-4564-47AA-ABCF-984480C8A372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F23A0-B5CD-45B3-928B-9781CF008C25}" type="pres">
      <dgm:prSet presAssocID="{109B6292-4564-47AA-ABCF-984480C8A372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F0B0D-08E7-4629-A999-FC7BBCC12029}" type="pres">
      <dgm:prSet presAssocID="{578A3F8A-FAA9-4ED0-8FE9-590ACBD93F5F}" presName="space" presStyleCnt="0"/>
      <dgm:spPr/>
    </dgm:pt>
    <dgm:pt modelId="{3CDF37B6-D9F8-4AFB-BE8A-851E3109A760}" type="pres">
      <dgm:prSet presAssocID="{1F47FB0B-7CF0-4F2E-9F74-7235BC86538B}" presName="composite" presStyleCnt="0"/>
      <dgm:spPr/>
    </dgm:pt>
    <dgm:pt modelId="{C82EDB99-1ACB-4546-A887-77F4CE6FF480}" type="pres">
      <dgm:prSet presAssocID="{1F47FB0B-7CF0-4F2E-9F74-7235BC86538B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DA9A6-2065-4B80-ABA7-462C66B2D21F}" type="pres">
      <dgm:prSet presAssocID="{1F47FB0B-7CF0-4F2E-9F74-7235BC86538B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B33CB-EC3B-4FF6-B0F6-FA3D99CBC665}" type="pres">
      <dgm:prSet presAssocID="{709D2203-5E3F-44BA-B37C-84AC0F99ED6A}" presName="space" presStyleCnt="0"/>
      <dgm:spPr/>
    </dgm:pt>
    <dgm:pt modelId="{368371F3-073C-43EE-A999-3A4FCBBF22A3}" type="pres">
      <dgm:prSet presAssocID="{5FDD9051-2EF6-41F3-A438-2BAD15192215}" presName="composite" presStyleCnt="0"/>
      <dgm:spPr/>
    </dgm:pt>
    <dgm:pt modelId="{4A3BE91A-661A-431A-814C-E3088B0F0882}" type="pres">
      <dgm:prSet presAssocID="{5FDD9051-2EF6-41F3-A438-2BAD15192215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EB32F-763F-4B56-9214-9BF7739F3CA1}" type="pres">
      <dgm:prSet presAssocID="{5FDD9051-2EF6-41F3-A438-2BAD15192215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8C98E-5FC5-43DF-83EB-B17A57B38475}" type="pres">
      <dgm:prSet presAssocID="{2B71D9CD-1B0D-44E4-B5AE-420B4EA51EC7}" presName="space" presStyleCnt="0"/>
      <dgm:spPr/>
    </dgm:pt>
    <dgm:pt modelId="{3C568A4E-6E47-471E-8B6E-86406AA22097}" type="pres">
      <dgm:prSet presAssocID="{169ECDE9-FA68-44F6-A608-A1EEDA9776C7}" presName="composite" presStyleCnt="0"/>
      <dgm:spPr/>
    </dgm:pt>
    <dgm:pt modelId="{1AAAB6D8-020E-4960-9B18-C2DF866EE4E3}" type="pres">
      <dgm:prSet presAssocID="{169ECDE9-FA68-44F6-A608-A1EEDA9776C7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ED4BD-72A1-4BB8-91A5-C106A5BC5A06}" type="pres">
      <dgm:prSet presAssocID="{169ECDE9-FA68-44F6-A608-A1EEDA9776C7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D27189-652B-44C3-B4DE-011A6AE4DCFA}" type="presOf" srcId="{109B6292-4564-47AA-ABCF-984480C8A372}" destId="{2831F723-7C16-4B81-82C9-703B41CBF621}" srcOrd="0" destOrd="0" presId="urn:microsoft.com/office/officeart/2005/8/layout/hList1"/>
    <dgm:cxn modelId="{43F4CFFA-2F2A-4973-A582-D8E513544791}" type="presOf" srcId="{0C42E47B-6C98-4F2A-A35B-2161E81E7477}" destId="{E7EDA9A6-2065-4B80-ABA7-462C66B2D21F}" srcOrd="0" destOrd="0" presId="urn:microsoft.com/office/officeart/2005/8/layout/hList1"/>
    <dgm:cxn modelId="{AB3D0BED-03EA-42B9-A8ED-8B3D13025782}" type="presOf" srcId="{94FC77A1-A92F-4D54-A8D9-6A993F0D4859}" destId="{8B576C6D-1EA4-4E96-AF59-6EFCADCD55DD}" srcOrd="0" destOrd="0" presId="urn:microsoft.com/office/officeart/2005/8/layout/hList1"/>
    <dgm:cxn modelId="{E1AC96EB-E18A-4F33-ADCC-E59FD057386F}" srcId="{504CD53B-65AE-43E3-9C51-D5FBDD9B18C6}" destId="{169ECDE9-FA68-44F6-A608-A1EEDA9776C7}" srcOrd="4" destOrd="0" parTransId="{5464662F-3709-4EE5-B488-6783DACC374F}" sibTransId="{5CAB6471-0A90-4001-89B0-9B31EDA9D201}"/>
    <dgm:cxn modelId="{7960B56E-FF62-441F-BF8F-BF8C3FB64F72}" srcId="{504CD53B-65AE-43E3-9C51-D5FBDD9B18C6}" destId="{1F47FB0B-7CF0-4F2E-9F74-7235BC86538B}" srcOrd="2" destOrd="0" parTransId="{0E70F55E-DCD6-4911-AE1D-D20B233BCD31}" sibTransId="{709D2203-5E3F-44BA-B37C-84AC0F99ED6A}"/>
    <dgm:cxn modelId="{F2C5BAF6-7924-4846-828C-E916AA3EE013}" srcId="{1F47FB0B-7CF0-4F2E-9F74-7235BC86538B}" destId="{5182C481-C7BD-4236-A8DF-7ECEE3495174}" srcOrd="1" destOrd="0" parTransId="{6DB622F7-1E1D-4F79-AD68-BC8F20E4AC1F}" sibTransId="{62D71FB6-DD71-4929-BBD4-63437224519A}"/>
    <dgm:cxn modelId="{DB7B65D3-3E44-477F-9298-0F4205CAF92C}" srcId="{94FC77A1-A92F-4D54-A8D9-6A993F0D4859}" destId="{FAD08E3F-7D68-483F-B95B-0CD2965EC092}" srcOrd="2" destOrd="0" parTransId="{0FE5395C-DBAD-414D-9258-B342BBF99DC3}" sibTransId="{D2E18201-265A-49AB-8010-ABFF62CCA16C}"/>
    <dgm:cxn modelId="{0CDC3076-CA65-475E-BA80-7FC010D08E46}" type="presOf" srcId="{1F47FB0B-7CF0-4F2E-9F74-7235BC86538B}" destId="{C82EDB99-1ACB-4546-A887-77F4CE6FF480}" srcOrd="0" destOrd="0" presId="urn:microsoft.com/office/officeart/2005/8/layout/hList1"/>
    <dgm:cxn modelId="{B2FE7DA0-CAE3-49DC-8C9D-F6325A8242B1}" srcId="{5FDD9051-2EF6-41F3-A438-2BAD15192215}" destId="{20BCC4E4-16CA-4C91-AF53-92BE0FDF8085}" srcOrd="2" destOrd="0" parTransId="{B41DFBF1-ED7A-4B08-902B-82D031787318}" sibTransId="{97B22548-CD85-403D-B5DF-F8F35AA29559}"/>
    <dgm:cxn modelId="{201C6586-27D8-46FD-8D91-3BE3480B3098}" type="presOf" srcId="{9612CE17-ACAB-4095-A018-A81990C9A4E8}" destId="{21CF23A0-B5CD-45B3-928B-9781CF008C25}" srcOrd="0" destOrd="1" presId="urn:microsoft.com/office/officeart/2005/8/layout/hList1"/>
    <dgm:cxn modelId="{5EE744EF-B5B4-44DE-865D-4017CADC5B1D}" type="presOf" srcId="{D1A253B0-BA56-4033-B055-2A0C7B6BEA47}" destId="{6BDEB32F-763F-4B56-9214-9BF7739F3CA1}" srcOrd="0" destOrd="1" presId="urn:microsoft.com/office/officeart/2005/8/layout/hList1"/>
    <dgm:cxn modelId="{041C3A0E-F394-4210-9DD8-27906F0F0056}" srcId="{5FDD9051-2EF6-41F3-A438-2BAD15192215}" destId="{4256DE7D-D637-43BC-88A6-C8B017B125F6}" srcOrd="3" destOrd="0" parTransId="{23050D9F-B467-44DF-A576-829B2CB5CFE7}" sibTransId="{CDC3DB46-CE09-47CB-9B3E-5F7C7A813704}"/>
    <dgm:cxn modelId="{E086B7D8-A90A-407B-B6FD-407F97AFEA8C}" type="presOf" srcId="{D7CE3B7D-C3C7-40E2-8C3F-89AC75004AA0}" destId="{6BDEB32F-763F-4B56-9214-9BF7739F3CA1}" srcOrd="0" destOrd="0" presId="urn:microsoft.com/office/officeart/2005/8/layout/hList1"/>
    <dgm:cxn modelId="{80CAD364-D5F1-416A-A363-5286FCAB3042}" type="presOf" srcId="{E3EFAD78-E8C4-4EB6-9FBB-A381A79F6FFA}" destId="{965ED4BD-72A1-4BB8-91A5-C106A5BC5A06}" srcOrd="0" destOrd="2" presId="urn:microsoft.com/office/officeart/2005/8/layout/hList1"/>
    <dgm:cxn modelId="{B7A0262E-B586-45CE-B6D0-19F956161576}" type="presOf" srcId="{8FE9CBC6-9C21-4ED7-BB36-D1D83266C585}" destId="{9603A828-A337-4682-BB06-0A7382CE57F3}" srcOrd="0" destOrd="1" presId="urn:microsoft.com/office/officeart/2005/8/layout/hList1"/>
    <dgm:cxn modelId="{970A85C7-5712-4F02-9223-F0D74B290469}" type="presOf" srcId="{5182C481-C7BD-4236-A8DF-7ECEE3495174}" destId="{E7EDA9A6-2065-4B80-ABA7-462C66B2D21F}" srcOrd="0" destOrd="1" presId="urn:microsoft.com/office/officeart/2005/8/layout/hList1"/>
    <dgm:cxn modelId="{5F3E67AD-0C2E-45AE-915C-76B33A2B970C}" srcId="{94FC77A1-A92F-4D54-A8D9-6A993F0D4859}" destId="{618D348A-6FFD-4519-91E6-3DE3DD99CB58}" srcOrd="0" destOrd="0" parTransId="{21D4274A-27E9-4796-A87D-D961EAC8E1AC}" sibTransId="{67C2B1D3-F016-486A-9DDB-F78FE4D86753}"/>
    <dgm:cxn modelId="{2B246C7D-9F62-4483-BD76-177A7FBB25FE}" type="presOf" srcId="{504CD53B-65AE-43E3-9C51-D5FBDD9B18C6}" destId="{3FDEDCA4-BE8E-4236-A9E3-8AD1E08B4437}" srcOrd="0" destOrd="0" presId="urn:microsoft.com/office/officeart/2005/8/layout/hList1"/>
    <dgm:cxn modelId="{EDCC35C6-9831-4E4E-865F-280B76CE2C12}" type="presOf" srcId="{169ECDE9-FA68-44F6-A608-A1EEDA9776C7}" destId="{1AAAB6D8-020E-4960-9B18-C2DF866EE4E3}" srcOrd="0" destOrd="0" presId="urn:microsoft.com/office/officeart/2005/8/layout/hList1"/>
    <dgm:cxn modelId="{334592F3-333A-4854-9D72-C7ECFA5CCE04}" type="presOf" srcId="{20BCC4E4-16CA-4C91-AF53-92BE0FDF8085}" destId="{6BDEB32F-763F-4B56-9214-9BF7739F3CA1}" srcOrd="0" destOrd="2" presId="urn:microsoft.com/office/officeart/2005/8/layout/hList1"/>
    <dgm:cxn modelId="{1124378B-9E49-4D55-A3C6-837CD7B60BB4}" srcId="{94FC77A1-A92F-4D54-A8D9-6A993F0D4859}" destId="{8FE9CBC6-9C21-4ED7-BB36-D1D83266C585}" srcOrd="1" destOrd="0" parTransId="{FFDFC487-E4E4-4053-8F05-4BDBE97DA4BC}" sibTransId="{8B983D60-8F6D-4192-A5FE-C39AA4FACF8D}"/>
    <dgm:cxn modelId="{E14E18AB-6FCF-4A8C-A5FD-D5146B30B1BE}" type="presOf" srcId="{618D348A-6FFD-4519-91E6-3DE3DD99CB58}" destId="{9603A828-A337-4682-BB06-0A7382CE57F3}" srcOrd="0" destOrd="0" presId="urn:microsoft.com/office/officeart/2005/8/layout/hList1"/>
    <dgm:cxn modelId="{82DE09E6-54C9-4A03-9222-B260B0F8B318}" type="presOf" srcId="{5FDD9051-2EF6-41F3-A438-2BAD15192215}" destId="{4A3BE91A-661A-431A-814C-E3088B0F0882}" srcOrd="0" destOrd="0" presId="urn:microsoft.com/office/officeart/2005/8/layout/hList1"/>
    <dgm:cxn modelId="{00DB28F8-D82E-446E-BBC7-729DD672F3D9}" type="presOf" srcId="{B2471AA6-7434-496B-830C-4BECE5925506}" destId="{21CF23A0-B5CD-45B3-928B-9781CF008C25}" srcOrd="0" destOrd="0" presId="urn:microsoft.com/office/officeart/2005/8/layout/hList1"/>
    <dgm:cxn modelId="{0732F74B-43C5-4EEC-BDCC-9F7F6FE895E8}" srcId="{109B6292-4564-47AA-ABCF-984480C8A372}" destId="{B2471AA6-7434-496B-830C-4BECE5925506}" srcOrd="0" destOrd="0" parTransId="{29CDE530-3CD1-451F-9302-A1E26E5190B6}" sibTransId="{49BE3DFB-F5FE-4250-B4BA-6313127476C0}"/>
    <dgm:cxn modelId="{DCECF73D-E764-4417-ABF5-4A137263782F}" srcId="{169ECDE9-FA68-44F6-A608-A1EEDA9776C7}" destId="{CB695286-8A53-43B8-8CCC-8139E93B69D7}" srcOrd="1" destOrd="0" parTransId="{1D5A1150-B509-414A-BC82-B8F877945C2A}" sibTransId="{BDBFF42A-C7BC-447A-9700-662D78142691}"/>
    <dgm:cxn modelId="{F06F03FE-F3E1-4BB5-835E-5E998F66EC0E}" type="presOf" srcId="{4256DE7D-D637-43BC-88A6-C8B017B125F6}" destId="{6BDEB32F-763F-4B56-9214-9BF7739F3CA1}" srcOrd="0" destOrd="3" presId="urn:microsoft.com/office/officeart/2005/8/layout/hList1"/>
    <dgm:cxn modelId="{FC77C9AD-A0A6-42BF-885A-FECBD506109E}" srcId="{504CD53B-65AE-43E3-9C51-D5FBDD9B18C6}" destId="{109B6292-4564-47AA-ABCF-984480C8A372}" srcOrd="1" destOrd="0" parTransId="{C39897ED-3E60-4170-9441-83BFF956E154}" sibTransId="{578A3F8A-FAA9-4ED0-8FE9-590ACBD93F5F}"/>
    <dgm:cxn modelId="{DE1F317C-F3C2-47D8-A8C6-D4D222284C70}" type="presOf" srcId="{FAD08E3F-7D68-483F-B95B-0CD2965EC092}" destId="{9603A828-A337-4682-BB06-0A7382CE57F3}" srcOrd="0" destOrd="2" presId="urn:microsoft.com/office/officeart/2005/8/layout/hList1"/>
    <dgm:cxn modelId="{D48B70F8-21FD-4CAC-9127-8F491EF84D1D}" srcId="{169ECDE9-FA68-44F6-A608-A1EEDA9776C7}" destId="{B0EA48C4-3A32-4FBA-B059-AA5A738D730C}" srcOrd="0" destOrd="0" parTransId="{0C740DF9-117C-4E25-85B1-DEEAF9780997}" sibTransId="{63C8FCA6-39A6-4DB3-84A4-5459354E0982}"/>
    <dgm:cxn modelId="{1AFEE303-7E20-4730-9EBE-9C332EF5C702}" srcId="{109B6292-4564-47AA-ABCF-984480C8A372}" destId="{9612CE17-ACAB-4095-A018-A81990C9A4E8}" srcOrd="1" destOrd="0" parTransId="{43DA699E-0547-4EB2-9038-79172019E629}" sibTransId="{0A251A08-61E0-455C-874F-385D6FD1E104}"/>
    <dgm:cxn modelId="{9C1BE4FA-F444-4446-AC75-24A401D7F790}" type="presOf" srcId="{B0EA48C4-3A32-4FBA-B059-AA5A738D730C}" destId="{965ED4BD-72A1-4BB8-91A5-C106A5BC5A06}" srcOrd="0" destOrd="0" presId="urn:microsoft.com/office/officeart/2005/8/layout/hList1"/>
    <dgm:cxn modelId="{77391C82-DBE7-4DD4-A163-D9A5AB27EF9B}" srcId="{169ECDE9-FA68-44F6-A608-A1EEDA9776C7}" destId="{E3EFAD78-E8C4-4EB6-9FBB-A381A79F6FFA}" srcOrd="2" destOrd="0" parTransId="{0F2168FA-D062-47C2-A1D2-954B811FFDB9}" sibTransId="{04604049-0957-4BD7-9D93-40C36DE4803A}"/>
    <dgm:cxn modelId="{064F23BF-D701-49CC-A2BD-12D1637B009B}" type="presOf" srcId="{CB695286-8A53-43B8-8CCC-8139E93B69D7}" destId="{965ED4BD-72A1-4BB8-91A5-C106A5BC5A06}" srcOrd="0" destOrd="1" presId="urn:microsoft.com/office/officeart/2005/8/layout/hList1"/>
    <dgm:cxn modelId="{6D83D389-3D16-445A-A04A-FF0B145CBBE1}" srcId="{504CD53B-65AE-43E3-9C51-D5FBDD9B18C6}" destId="{94FC77A1-A92F-4D54-A8D9-6A993F0D4859}" srcOrd="0" destOrd="0" parTransId="{5AA23E94-8BF8-41CA-8592-3C9CB2D5834B}" sibTransId="{74E237B8-1FC9-4EB2-A442-9FB376BDBABF}"/>
    <dgm:cxn modelId="{88F1BF36-52C7-4524-949C-32DBE61B157A}" srcId="{5FDD9051-2EF6-41F3-A438-2BAD15192215}" destId="{D7CE3B7D-C3C7-40E2-8C3F-89AC75004AA0}" srcOrd="0" destOrd="0" parTransId="{2EEE8B02-BD37-4DAA-B26B-92C8A958820B}" sibTransId="{941514A2-A5EA-4D16-8061-8EA111E114CA}"/>
    <dgm:cxn modelId="{35FFAB49-F531-445C-A21C-92E57E88CE52}" srcId="{5FDD9051-2EF6-41F3-A438-2BAD15192215}" destId="{D1A253B0-BA56-4033-B055-2A0C7B6BEA47}" srcOrd="1" destOrd="0" parTransId="{22F3E366-13C2-45A6-AF66-611A33EFC5AD}" sibTransId="{FAA98B9E-73BB-4FDB-912E-E30318F584C1}"/>
    <dgm:cxn modelId="{42C7FA5C-24F2-49F4-80F3-BF9F4AE967E1}" srcId="{1F47FB0B-7CF0-4F2E-9F74-7235BC86538B}" destId="{0C42E47B-6C98-4F2A-A35B-2161E81E7477}" srcOrd="0" destOrd="0" parTransId="{2DD13DD2-5AD9-4D04-8828-958CBE7D46B0}" sibTransId="{B7C3EB14-589E-4DD6-AA1D-822BEF57D48C}"/>
    <dgm:cxn modelId="{3FE3EE7F-EA98-4EDF-A6D1-2ED9AA94BCA0}" srcId="{504CD53B-65AE-43E3-9C51-D5FBDD9B18C6}" destId="{5FDD9051-2EF6-41F3-A438-2BAD15192215}" srcOrd="3" destOrd="0" parTransId="{4BD025AC-A9E2-410D-8DD7-7A133767D5AC}" sibTransId="{2B71D9CD-1B0D-44E4-B5AE-420B4EA51EC7}"/>
    <dgm:cxn modelId="{31E4BB15-4D83-4FF3-8C63-E22036A500F8}" type="presParOf" srcId="{3FDEDCA4-BE8E-4236-A9E3-8AD1E08B4437}" destId="{F279205E-F3C4-4BCD-93D9-6A0E17B233A2}" srcOrd="0" destOrd="0" presId="urn:microsoft.com/office/officeart/2005/8/layout/hList1"/>
    <dgm:cxn modelId="{30E838EC-A987-461B-8D8C-5731B40248B7}" type="presParOf" srcId="{F279205E-F3C4-4BCD-93D9-6A0E17B233A2}" destId="{8B576C6D-1EA4-4E96-AF59-6EFCADCD55DD}" srcOrd="0" destOrd="0" presId="urn:microsoft.com/office/officeart/2005/8/layout/hList1"/>
    <dgm:cxn modelId="{EDB50A90-8551-415F-B55A-C95FBF300A87}" type="presParOf" srcId="{F279205E-F3C4-4BCD-93D9-6A0E17B233A2}" destId="{9603A828-A337-4682-BB06-0A7382CE57F3}" srcOrd="1" destOrd="0" presId="urn:microsoft.com/office/officeart/2005/8/layout/hList1"/>
    <dgm:cxn modelId="{1A8DCBD7-D792-4563-AB6D-6F16C3C88393}" type="presParOf" srcId="{3FDEDCA4-BE8E-4236-A9E3-8AD1E08B4437}" destId="{6CF5CF0B-C9CF-4F7F-8B7E-B8BF2CDBBAAC}" srcOrd="1" destOrd="0" presId="urn:microsoft.com/office/officeart/2005/8/layout/hList1"/>
    <dgm:cxn modelId="{2E53FB00-29A5-4607-8746-61AAD39FA139}" type="presParOf" srcId="{3FDEDCA4-BE8E-4236-A9E3-8AD1E08B4437}" destId="{422E135C-D7AC-4D1A-8F33-53898582FCDB}" srcOrd="2" destOrd="0" presId="urn:microsoft.com/office/officeart/2005/8/layout/hList1"/>
    <dgm:cxn modelId="{47A6904A-E730-451F-80D4-06A879D6E59F}" type="presParOf" srcId="{422E135C-D7AC-4D1A-8F33-53898582FCDB}" destId="{2831F723-7C16-4B81-82C9-703B41CBF621}" srcOrd="0" destOrd="0" presId="urn:microsoft.com/office/officeart/2005/8/layout/hList1"/>
    <dgm:cxn modelId="{57B95957-6EF6-4246-BC65-90755DA4C088}" type="presParOf" srcId="{422E135C-D7AC-4D1A-8F33-53898582FCDB}" destId="{21CF23A0-B5CD-45B3-928B-9781CF008C25}" srcOrd="1" destOrd="0" presId="urn:microsoft.com/office/officeart/2005/8/layout/hList1"/>
    <dgm:cxn modelId="{1E546D63-33E9-42BC-86BB-3D6EE14BB856}" type="presParOf" srcId="{3FDEDCA4-BE8E-4236-A9E3-8AD1E08B4437}" destId="{2F0F0B0D-08E7-4629-A999-FC7BBCC12029}" srcOrd="3" destOrd="0" presId="urn:microsoft.com/office/officeart/2005/8/layout/hList1"/>
    <dgm:cxn modelId="{9C93CE92-9F06-41C6-AE60-301483040BAA}" type="presParOf" srcId="{3FDEDCA4-BE8E-4236-A9E3-8AD1E08B4437}" destId="{3CDF37B6-D9F8-4AFB-BE8A-851E3109A760}" srcOrd="4" destOrd="0" presId="urn:microsoft.com/office/officeart/2005/8/layout/hList1"/>
    <dgm:cxn modelId="{6F4BDB58-A94F-4B8D-AF05-43DFCC2F619E}" type="presParOf" srcId="{3CDF37B6-D9F8-4AFB-BE8A-851E3109A760}" destId="{C82EDB99-1ACB-4546-A887-77F4CE6FF480}" srcOrd="0" destOrd="0" presId="urn:microsoft.com/office/officeart/2005/8/layout/hList1"/>
    <dgm:cxn modelId="{178AB29D-5339-4888-B6CE-C159AD013FD6}" type="presParOf" srcId="{3CDF37B6-D9F8-4AFB-BE8A-851E3109A760}" destId="{E7EDA9A6-2065-4B80-ABA7-462C66B2D21F}" srcOrd="1" destOrd="0" presId="urn:microsoft.com/office/officeart/2005/8/layout/hList1"/>
    <dgm:cxn modelId="{BEC95B9D-E268-43F9-9DFD-92DBAF71461E}" type="presParOf" srcId="{3FDEDCA4-BE8E-4236-A9E3-8AD1E08B4437}" destId="{2ECB33CB-EC3B-4FF6-B0F6-FA3D99CBC665}" srcOrd="5" destOrd="0" presId="urn:microsoft.com/office/officeart/2005/8/layout/hList1"/>
    <dgm:cxn modelId="{4B975009-042A-4199-BCA5-C5199ED163DC}" type="presParOf" srcId="{3FDEDCA4-BE8E-4236-A9E3-8AD1E08B4437}" destId="{368371F3-073C-43EE-A999-3A4FCBBF22A3}" srcOrd="6" destOrd="0" presId="urn:microsoft.com/office/officeart/2005/8/layout/hList1"/>
    <dgm:cxn modelId="{99D73AA3-86B1-43C0-AB98-D9002285BDCB}" type="presParOf" srcId="{368371F3-073C-43EE-A999-3A4FCBBF22A3}" destId="{4A3BE91A-661A-431A-814C-E3088B0F0882}" srcOrd="0" destOrd="0" presId="urn:microsoft.com/office/officeart/2005/8/layout/hList1"/>
    <dgm:cxn modelId="{4BFBDBB8-B601-4574-9C32-867D50239B55}" type="presParOf" srcId="{368371F3-073C-43EE-A999-3A4FCBBF22A3}" destId="{6BDEB32F-763F-4B56-9214-9BF7739F3CA1}" srcOrd="1" destOrd="0" presId="urn:microsoft.com/office/officeart/2005/8/layout/hList1"/>
    <dgm:cxn modelId="{073C4B06-E08E-473E-930A-B6EAB5987966}" type="presParOf" srcId="{3FDEDCA4-BE8E-4236-A9E3-8AD1E08B4437}" destId="{F518C98E-5FC5-43DF-83EB-B17A57B38475}" srcOrd="7" destOrd="0" presId="urn:microsoft.com/office/officeart/2005/8/layout/hList1"/>
    <dgm:cxn modelId="{C392FCC6-CCCA-44C6-9426-7B957AD21AAD}" type="presParOf" srcId="{3FDEDCA4-BE8E-4236-A9E3-8AD1E08B4437}" destId="{3C568A4E-6E47-471E-8B6E-86406AA22097}" srcOrd="8" destOrd="0" presId="urn:microsoft.com/office/officeart/2005/8/layout/hList1"/>
    <dgm:cxn modelId="{DE1ABE0A-F77A-4699-9C3C-96A31A28ADFF}" type="presParOf" srcId="{3C568A4E-6E47-471E-8B6E-86406AA22097}" destId="{1AAAB6D8-020E-4960-9B18-C2DF866EE4E3}" srcOrd="0" destOrd="0" presId="urn:microsoft.com/office/officeart/2005/8/layout/hList1"/>
    <dgm:cxn modelId="{AABADD77-3BE4-4AB1-BBF0-CB4F49F1D2B0}" type="presParOf" srcId="{3C568A4E-6E47-471E-8B6E-86406AA22097}" destId="{965ED4BD-72A1-4BB8-91A5-C106A5BC5A0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E93898-CA5B-4DA5-8875-791DA76CE301}" type="doc">
      <dgm:prSet loTypeId="urn:microsoft.com/office/officeart/2005/8/layout/hList6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8D943279-D698-4375-A6DF-9E3359DC3E54}">
      <dgm:prSet phldrT="[Текст]" custT="1"/>
      <dgm:spPr/>
      <dgm:t>
        <a:bodyPr/>
        <a:lstStyle/>
        <a:p>
          <a:r>
            <a:rPr lang="uk-UA" sz="2400" b="1" i="1" noProof="0" dirty="0">
              <a:solidFill>
                <a:srgbClr val="002060"/>
              </a:solidFill>
            </a:rPr>
            <a:t>Текстових і графічних даних </a:t>
          </a:r>
        </a:p>
      </dgm:t>
    </dgm:pt>
    <dgm:pt modelId="{C6BD9AF1-6C80-469C-B510-09AA5FA04270}" type="parTrans" cxnId="{74C3DDD4-B143-49B5-BF21-673CA027301C}">
      <dgm:prSet/>
      <dgm:spPr/>
      <dgm:t>
        <a:bodyPr/>
        <a:lstStyle/>
        <a:p>
          <a:endParaRPr lang="uk-UA" i="1" noProof="0" dirty="0"/>
        </a:p>
      </dgm:t>
    </dgm:pt>
    <dgm:pt modelId="{4BCEB167-FC76-4F4E-BD15-CCB6EC735999}" type="sibTrans" cxnId="{74C3DDD4-B143-49B5-BF21-673CA027301C}">
      <dgm:prSet/>
      <dgm:spPr/>
      <dgm:t>
        <a:bodyPr/>
        <a:lstStyle/>
        <a:p>
          <a:endParaRPr lang="uk-UA" i="1" noProof="0" dirty="0"/>
        </a:p>
      </dgm:t>
    </dgm:pt>
    <dgm:pt modelId="{3CA5BCF5-60AF-4C0D-963E-AB03D5894B19}">
      <dgm:prSet phldrT="[Текст]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монітор, принтер, </a:t>
          </a:r>
          <a:r>
            <a:rPr lang="uk-UA" sz="2800" i="1" noProof="0" dirty="0" err="1">
              <a:solidFill>
                <a:srgbClr val="002060"/>
              </a:solidFill>
            </a:rPr>
            <a:t>плотер</a:t>
          </a:r>
          <a:r>
            <a:rPr lang="uk-UA" sz="2800" i="1" noProof="0" dirty="0">
              <a:solidFill>
                <a:srgbClr val="002060"/>
              </a:solidFill>
            </a:rPr>
            <a:t>;</a:t>
          </a:r>
        </a:p>
      </dgm:t>
    </dgm:pt>
    <dgm:pt modelId="{1E207158-5D36-4B96-9CED-EE623F832A69}" type="parTrans" cxnId="{B42FBB1C-E3A0-43C2-9E1F-B48AB7584C42}">
      <dgm:prSet/>
      <dgm:spPr/>
      <dgm:t>
        <a:bodyPr/>
        <a:lstStyle/>
        <a:p>
          <a:endParaRPr lang="uk-UA" i="1" noProof="0" dirty="0"/>
        </a:p>
      </dgm:t>
    </dgm:pt>
    <dgm:pt modelId="{EFB1B1E4-19B0-4099-A318-6DC54025B825}" type="sibTrans" cxnId="{B42FBB1C-E3A0-43C2-9E1F-B48AB7584C42}">
      <dgm:prSet/>
      <dgm:spPr/>
      <dgm:t>
        <a:bodyPr/>
        <a:lstStyle/>
        <a:p>
          <a:endParaRPr lang="uk-UA" i="1" noProof="0" dirty="0"/>
        </a:p>
      </dgm:t>
    </dgm:pt>
    <dgm:pt modelId="{EE884DD2-0B92-4F8D-9C8B-E973FF98B6BB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800" b="1" i="1" noProof="0" dirty="0"/>
            <a:t>Звукових</a:t>
          </a:r>
          <a:endParaRPr lang="uk-UA" sz="4500" b="1" i="1" noProof="0" dirty="0"/>
        </a:p>
      </dgm:t>
    </dgm:pt>
    <dgm:pt modelId="{05A23D1B-EA35-4A6D-A3DF-B7D46BA03768}" type="parTrans" cxnId="{DF61C2FF-2AB4-4A27-BC13-C5FF161AA39B}">
      <dgm:prSet/>
      <dgm:spPr/>
      <dgm:t>
        <a:bodyPr/>
        <a:lstStyle/>
        <a:p>
          <a:endParaRPr lang="uk-UA" i="1" noProof="0" dirty="0"/>
        </a:p>
      </dgm:t>
    </dgm:pt>
    <dgm:pt modelId="{07B89DA4-6DD5-4D3B-9FC2-EE2BDEFE2590}" type="sibTrans" cxnId="{DF61C2FF-2AB4-4A27-BC13-C5FF161AA39B}">
      <dgm:prSet/>
      <dgm:spPr/>
      <dgm:t>
        <a:bodyPr/>
        <a:lstStyle/>
        <a:p>
          <a:endParaRPr lang="uk-UA" i="1" noProof="0" dirty="0"/>
        </a:p>
      </dgm:t>
    </dgm:pt>
    <dgm:pt modelId="{9E0BB56E-AA86-4BA1-8F7C-C77E7402E351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800" i="1" noProof="0" dirty="0"/>
            <a:t>навушники,</a:t>
          </a:r>
        </a:p>
      </dgm:t>
    </dgm:pt>
    <dgm:pt modelId="{323C796E-68D6-40BF-88D1-81D27A059801}" type="parTrans" cxnId="{F9896C7B-C16D-4DB7-B048-13BD760BCBAD}">
      <dgm:prSet/>
      <dgm:spPr/>
      <dgm:t>
        <a:bodyPr/>
        <a:lstStyle/>
        <a:p>
          <a:endParaRPr lang="uk-UA" i="1" noProof="0" dirty="0"/>
        </a:p>
      </dgm:t>
    </dgm:pt>
    <dgm:pt modelId="{71F8DE28-4D4C-4183-A544-1264285DAA82}" type="sibTrans" cxnId="{F9896C7B-C16D-4DB7-B048-13BD760BCBAD}">
      <dgm:prSet/>
      <dgm:spPr/>
      <dgm:t>
        <a:bodyPr/>
        <a:lstStyle/>
        <a:p>
          <a:endParaRPr lang="uk-UA" i="1" noProof="0" dirty="0"/>
        </a:p>
      </dgm:t>
    </dgm:pt>
    <dgm:pt modelId="{1606356B-7232-4381-BF03-79B1E49777E5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b="1" i="1" noProof="0" dirty="0"/>
            <a:t>Відеоданих</a:t>
          </a:r>
          <a:endParaRPr lang="uk-UA" sz="2300" b="1" i="1" noProof="0" dirty="0"/>
        </a:p>
      </dgm:t>
    </dgm:pt>
    <dgm:pt modelId="{A9A160E6-5608-48E3-9832-F0C1A54F8519}" type="parTrans" cxnId="{62999932-BB4B-4CE3-9555-866942C7C4D0}">
      <dgm:prSet/>
      <dgm:spPr/>
      <dgm:t>
        <a:bodyPr/>
        <a:lstStyle/>
        <a:p>
          <a:endParaRPr lang="uk-UA" i="1" noProof="0" dirty="0"/>
        </a:p>
      </dgm:t>
    </dgm:pt>
    <dgm:pt modelId="{8DC43EA2-1BAF-46E3-8E87-6B3121B5963B}" type="sibTrans" cxnId="{62999932-BB4B-4CE3-9555-866942C7C4D0}">
      <dgm:prSet/>
      <dgm:spPr/>
      <dgm:t>
        <a:bodyPr/>
        <a:lstStyle/>
        <a:p>
          <a:endParaRPr lang="uk-UA" i="1" noProof="0" dirty="0"/>
        </a:p>
      </dgm:t>
    </dgm:pt>
    <dgm:pt modelId="{4D04BF63-D70C-4630-9126-29093A746C36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u="none" noProof="0" dirty="0"/>
            <a:t>мультимедійні проектори,</a:t>
          </a:r>
          <a:endParaRPr lang="uk-UA" sz="2400" i="1" noProof="0" dirty="0"/>
        </a:p>
      </dgm:t>
    </dgm:pt>
    <dgm:pt modelId="{8F201875-C715-43E6-9C5B-1905068AE963}" type="parTrans" cxnId="{82B98A32-5722-4936-A741-9C03B4047837}">
      <dgm:prSet/>
      <dgm:spPr/>
      <dgm:t>
        <a:bodyPr/>
        <a:lstStyle/>
        <a:p>
          <a:endParaRPr lang="uk-UA" i="1" noProof="0" dirty="0"/>
        </a:p>
      </dgm:t>
    </dgm:pt>
    <dgm:pt modelId="{DB535FBE-EB17-4B9F-89EC-E79E2BF383CD}" type="sibTrans" cxnId="{82B98A32-5722-4936-A741-9C03B4047837}">
      <dgm:prSet/>
      <dgm:spPr/>
      <dgm:t>
        <a:bodyPr/>
        <a:lstStyle/>
        <a:p>
          <a:endParaRPr lang="uk-UA" i="1" noProof="0" dirty="0"/>
        </a:p>
      </dgm:t>
    </dgm:pt>
    <dgm:pt modelId="{F4B2CE78-7BDF-40C4-ADE8-9D08127A5970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800" i="1" noProof="0" dirty="0"/>
            <a:t>звукові колонки;</a:t>
          </a:r>
        </a:p>
      </dgm:t>
    </dgm:pt>
    <dgm:pt modelId="{D5B2F430-3A0B-4A76-B7F0-02223BCE7299}" type="parTrans" cxnId="{07013522-C615-42B5-B03B-FC98F41DB8CD}">
      <dgm:prSet/>
      <dgm:spPr/>
      <dgm:t>
        <a:bodyPr/>
        <a:lstStyle/>
        <a:p>
          <a:endParaRPr lang="uk-UA"/>
        </a:p>
      </dgm:t>
    </dgm:pt>
    <dgm:pt modelId="{18B0EBED-ACD9-4FA4-913C-15F1A2256F29}" type="sibTrans" cxnId="{07013522-C615-42B5-B03B-FC98F41DB8CD}">
      <dgm:prSet/>
      <dgm:spPr/>
      <dgm:t>
        <a:bodyPr/>
        <a:lstStyle/>
        <a:p>
          <a:endParaRPr lang="uk-UA"/>
        </a:p>
      </dgm:t>
    </dgm:pt>
    <dgm:pt modelId="{D86A9F7D-C744-45CA-8582-C28E5949FE4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u="none" noProof="0" dirty="0"/>
            <a:t>екранні панелі.</a:t>
          </a:r>
          <a:endParaRPr lang="uk-UA" sz="2400" i="1" noProof="0" dirty="0"/>
        </a:p>
      </dgm:t>
    </dgm:pt>
    <dgm:pt modelId="{1E16CF71-363B-475C-93E5-DE7812D31802}" type="parTrans" cxnId="{B6A1B4F2-800E-4B87-853D-97F5553AFF0A}">
      <dgm:prSet/>
      <dgm:spPr/>
      <dgm:t>
        <a:bodyPr/>
        <a:lstStyle/>
        <a:p>
          <a:endParaRPr lang="uk-UA"/>
        </a:p>
      </dgm:t>
    </dgm:pt>
    <dgm:pt modelId="{2A6D1C2A-1631-4FD0-8B7F-DA9C400D7AAF}" type="sibTrans" cxnId="{B6A1B4F2-800E-4B87-853D-97F5553AFF0A}">
      <dgm:prSet/>
      <dgm:spPr/>
      <dgm:t>
        <a:bodyPr/>
        <a:lstStyle/>
        <a:p>
          <a:endParaRPr lang="uk-UA"/>
        </a:p>
      </dgm:t>
    </dgm:pt>
    <dgm:pt modelId="{33087D8A-8078-46C8-A08A-457A1B863FBB}" type="pres">
      <dgm:prSet presAssocID="{87E93898-CA5B-4DA5-8875-791DA76CE3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530BDA-40E0-4283-878B-FC6AE150BE1B}" type="pres">
      <dgm:prSet presAssocID="{8D943279-D698-4375-A6DF-9E3359DC3E5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C28A2-EF8F-41B4-B789-1CD9EA2DAE70}" type="pres">
      <dgm:prSet presAssocID="{4BCEB167-FC76-4F4E-BD15-CCB6EC735999}" presName="sibTrans" presStyleCnt="0"/>
      <dgm:spPr/>
    </dgm:pt>
    <dgm:pt modelId="{0BA5B877-2575-498B-9CA2-699B202BB1F2}" type="pres">
      <dgm:prSet presAssocID="{EE884DD2-0B92-4F8D-9C8B-E973FF98B6B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7AE51-FB7E-4BB1-BB11-A7F2BAC25C15}" type="pres">
      <dgm:prSet presAssocID="{07B89DA4-6DD5-4D3B-9FC2-EE2BDEFE2590}" presName="sibTrans" presStyleCnt="0"/>
      <dgm:spPr/>
    </dgm:pt>
    <dgm:pt modelId="{DBED9B6A-D549-4C02-8841-4136E74A5AF8}" type="pres">
      <dgm:prSet presAssocID="{1606356B-7232-4381-BF03-79B1E49777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A001F2-C640-49E5-8E4E-4C33536BE593}" type="presOf" srcId="{F4B2CE78-7BDF-40C4-ADE8-9D08127A5970}" destId="{0BA5B877-2575-498B-9CA2-699B202BB1F2}" srcOrd="0" destOrd="2" presId="urn:microsoft.com/office/officeart/2005/8/layout/hList6"/>
    <dgm:cxn modelId="{46740AB0-BAF0-4E3D-99CA-702B0A5C2E89}" type="presOf" srcId="{4D04BF63-D70C-4630-9126-29093A746C36}" destId="{DBED9B6A-D549-4C02-8841-4136E74A5AF8}" srcOrd="0" destOrd="1" presId="urn:microsoft.com/office/officeart/2005/8/layout/hList6"/>
    <dgm:cxn modelId="{82B98A32-5722-4936-A741-9C03B4047837}" srcId="{1606356B-7232-4381-BF03-79B1E49777E5}" destId="{4D04BF63-D70C-4630-9126-29093A746C36}" srcOrd="0" destOrd="0" parTransId="{8F201875-C715-43E6-9C5B-1905068AE963}" sibTransId="{DB535FBE-EB17-4B9F-89EC-E79E2BF383CD}"/>
    <dgm:cxn modelId="{10B9B7F6-2F43-46D2-AC80-FA300C9C307B}" type="presOf" srcId="{EE884DD2-0B92-4F8D-9C8B-E973FF98B6BB}" destId="{0BA5B877-2575-498B-9CA2-699B202BB1F2}" srcOrd="0" destOrd="0" presId="urn:microsoft.com/office/officeart/2005/8/layout/hList6"/>
    <dgm:cxn modelId="{C9029A6F-AF38-4E68-89D2-C23B46A72D6F}" type="presOf" srcId="{1606356B-7232-4381-BF03-79B1E49777E5}" destId="{DBED9B6A-D549-4C02-8841-4136E74A5AF8}" srcOrd="0" destOrd="0" presId="urn:microsoft.com/office/officeart/2005/8/layout/hList6"/>
    <dgm:cxn modelId="{41A5265B-22A4-4D6A-BDCE-6E1331AAE5BC}" type="presOf" srcId="{D86A9F7D-C744-45CA-8582-C28E5949FE4A}" destId="{DBED9B6A-D549-4C02-8841-4136E74A5AF8}" srcOrd="0" destOrd="2" presId="urn:microsoft.com/office/officeart/2005/8/layout/hList6"/>
    <dgm:cxn modelId="{E7D9AEF5-FF75-40CA-8C0A-5C6BED36A5A0}" type="presOf" srcId="{8D943279-D698-4375-A6DF-9E3359DC3E54}" destId="{89530BDA-40E0-4283-878B-FC6AE150BE1B}" srcOrd="0" destOrd="0" presId="urn:microsoft.com/office/officeart/2005/8/layout/hList6"/>
    <dgm:cxn modelId="{F9896C7B-C16D-4DB7-B048-13BD760BCBAD}" srcId="{EE884DD2-0B92-4F8D-9C8B-E973FF98B6BB}" destId="{9E0BB56E-AA86-4BA1-8F7C-C77E7402E351}" srcOrd="0" destOrd="0" parTransId="{323C796E-68D6-40BF-88D1-81D27A059801}" sibTransId="{71F8DE28-4D4C-4183-A544-1264285DAA82}"/>
    <dgm:cxn modelId="{54AA123B-26FA-4F1A-AB37-61563BF57477}" type="presOf" srcId="{3CA5BCF5-60AF-4C0D-963E-AB03D5894B19}" destId="{89530BDA-40E0-4283-878B-FC6AE150BE1B}" srcOrd="0" destOrd="1" presId="urn:microsoft.com/office/officeart/2005/8/layout/hList6"/>
    <dgm:cxn modelId="{5C974675-D725-4927-A2F2-AF7CA5701566}" type="presOf" srcId="{87E93898-CA5B-4DA5-8875-791DA76CE301}" destId="{33087D8A-8078-46C8-A08A-457A1B863FBB}" srcOrd="0" destOrd="0" presId="urn:microsoft.com/office/officeart/2005/8/layout/hList6"/>
    <dgm:cxn modelId="{B6A1B4F2-800E-4B87-853D-97F5553AFF0A}" srcId="{1606356B-7232-4381-BF03-79B1E49777E5}" destId="{D86A9F7D-C744-45CA-8582-C28E5949FE4A}" srcOrd="1" destOrd="0" parTransId="{1E16CF71-363B-475C-93E5-DE7812D31802}" sibTransId="{2A6D1C2A-1631-4FD0-8B7F-DA9C400D7AAF}"/>
    <dgm:cxn modelId="{B42FBB1C-E3A0-43C2-9E1F-B48AB7584C42}" srcId="{8D943279-D698-4375-A6DF-9E3359DC3E54}" destId="{3CA5BCF5-60AF-4C0D-963E-AB03D5894B19}" srcOrd="0" destOrd="0" parTransId="{1E207158-5D36-4B96-9CED-EE623F832A69}" sibTransId="{EFB1B1E4-19B0-4099-A318-6DC54025B825}"/>
    <dgm:cxn modelId="{DF61C2FF-2AB4-4A27-BC13-C5FF161AA39B}" srcId="{87E93898-CA5B-4DA5-8875-791DA76CE301}" destId="{EE884DD2-0B92-4F8D-9C8B-E973FF98B6BB}" srcOrd="1" destOrd="0" parTransId="{05A23D1B-EA35-4A6D-A3DF-B7D46BA03768}" sibTransId="{07B89DA4-6DD5-4D3B-9FC2-EE2BDEFE2590}"/>
    <dgm:cxn modelId="{62999932-BB4B-4CE3-9555-866942C7C4D0}" srcId="{87E93898-CA5B-4DA5-8875-791DA76CE301}" destId="{1606356B-7232-4381-BF03-79B1E49777E5}" srcOrd="2" destOrd="0" parTransId="{A9A160E6-5608-48E3-9832-F0C1A54F8519}" sibTransId="{8DC43EA2-1BAF-46E3-8E87-6B3121B5963B}"/>
    <dgm:cxn modelId="{07013522-C615-42B5-B03B-FC98F41DB8CD}" srcId="{EE884DD2-0B92-4F8D-9C8B-E973FF98B6BB}" destId="{F4B2CE78-7BDF-40C4-ADE8-9D08127A5970}" srcOrd="1" destOrd="0" parTransId="{D5B2F430-3A0B-4A76-B7F0-02223BCE7299}" sibTransId="{18B0EBED-ACD9-4FA4-913C-15F1A2256F29}"/>
    <dgm:cxn modelId="{74C3DDD4-B143-49B5-BF21-673CA027301C}" srcId="{87E93898-CA5B-4DA5-8875-791DA76CE301}" destId="{8D943279-D698-4375-A6DF-9E3359DC3E54}" srcOrd="0" destOrd="0" parTransId="{C6BD9AF1-6C80-469C-B510-09AA5FA04270}" sibTransId="{4BCEB167-FC76-4F4E-BD15-CCB6EC735999}"/>
    <dgm:cxn modelId="{DF23B8D4-28A0-4944-81D1-02841E2A9323}" type="presOf" srcId="{9E0BB56E-AA86-4BA1-8F7C-C77E7402E351}" destId="{0BA5B877-2575-498B-9CA2-699B202BB1F2}" srcOrd="0" destOrd="1" presId="urn:microsoft.com/office/officeart/2005/8/layout/hList6"/>
    <dgm:cxn modelId="{49F1CDBE-FAAB-4BD4-B2FA-315CB37D476E}" type="presParOf" srcId="{33087D8A-8078-46C8-A08A-457A1B863FBB}" destId="{89530BDA-40E0-4283-878B-FC6AE150BE1B}" srcOrd="0" destOrd="0" presId="urn:microsoft.com/office/officeart/2005/8/layout/hList6"/>
    <dgm:cxn modelId="{A67E653D-34AB-487F-9F63-FEBF100ED7CA}" type="presParOf" srcId="{33087D8A-8078-46C8-A08A-457A1B863FBB}" destId="{F88C28A2-EF8F-41B4-B789-1CD9EA2DAE70}" srcOrd="1" destOrd="0" presId="urn:microsoft.com/office/officeart/2005/8/layout/hList6"/>
    <dgm:cxn modelId="{0FA697B7-75A0-4FA9-B79E-87A2CDC01D84}" type="presParOf" srcId="{33087D8A-8078-46C8-A08A-457A1B863FBB}" destId="{0BA5B877-2575-498B-9CA2-699B202BB1F2}" srcOrd="2" destOrd="0" presId="urn:microsoft.com/office/officeart/2005/8/layout/hList6"/>
    <dgm:cxn modelId="{B9704CD8-FA5B-4BA3-90E9-D635EFCB31DF}" type="presParOf" srcId="{33087D8A-8078-46C8-A08A-457A1B863FBB}" destId="{41E7AE51-FB7E-4BB1-BB11-A7F2BAC25C15}" srcOrd="3" destOrd="0" presId="urn:microsoft.com/office/officeart/2005/8/layout/hList6"/>
    <dgm:cxn modelId="{C04C9D97-6828-421A-B94D-A83247001DCF}" type="presParOf" srcId="{33087D8A-8078-46C8-A08A-457A1B863FBB}" destId="{DBED9B6A-D549-4C02-8841-4136E74A5AF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30BDA-40E0-4283-878B-FC6AE150BE1B}">
      <dsp:nvSpPr>
        <dsp:cNvPr id="0" name=""/>
        <dsp:cNvSpPr/>
      </dsp:nvSpPr>
      <dsp:spPr>
        <a:xfrm rot="16200000">
          <a:off x="-1236273" y="1333118"/>
          <a:ext cx="4870256" cy="2204019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dirty="0">
              <a:solidFill>
                <a:srgbClr val="002060"/>
              </a:solidFill>
            </a:rPr>
            <a:t>Текстових</a:t>
          </a:r>
          <a:endParaRPr lang="uk-UA" sz="1800" b="1" i="1" kern="1200" noProof="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noProof="0" dirty="0">
              <a:solidFill>
                <a:srgbClr val="002060"/>
              </a:solidFill>
            </a:rPr>
            <a:t>клавіатура;</a:t>
          </a:r>
        </a:p>
      </dsp:txBody>
      <dsp:txXfrm rot="5400000">
        <a:off x="96845" y="974051"/>
        <a:ext cx="2204019" cy="2922154"/>
      </dsp:txXfrm>
    </dsp:sp>
    <dsp:sp modelId="{0BA5B877-2575-498B-9CA2-699B202BB1F2}">
      <dsp:nvSpPr>
        <dsp:cNvPr id="0" name=""/>
        <dsp:cNvSpPr/>
      </dsp:nvSpPr>
      <dsp:spPr>
        <a:xfrm rot="16200000">
          <a:off x="1042483" y="1333118"/>
          <a:ext cx="4870256" cy="2204019"/>
        </a:xfrm>
        <a:prstGeom prst="flowChartManualOperation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dirty="0"/>
            <a:t>Графічних</a:t>
          </a:r>
          <a:endParaRPr lang="uk-UA" sz="1800" b="1" i="1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i="1" kern="1200" noProof="0" dirty="0"/>
            <a:t>сканер, фотокамера, графічний планшет;</a:t>
          </a:r>
        </a:p>
      </dsp:txBody>
      <dsp:txXfrm rot="5400000">
        <a:off x="2375601" y="974051"/>
        <a:ext cx="2204019" cy="2922154"/>
      </dsp:txXfrm>
    </dsp:sp>
    <dsp:sp modelId="{DBED9B6A-D549-4C02-8841-4136E74A5AF8}">
      <dsp:nvSpPr>
        <dsp:cNvPr id="0" name=""/>
        <dsp:cNvSpPr/>
      </dsp:nvSpPr>
      <dsp:spPr>
        <a:xfrm rot="16200000">
          <a:off x="3411804" y="1333118"/>
          <a:ext cx="4870256" cy="2204019"/>
        </a:xfrm>
        <a:prstGeom prst="flowChartManualOperation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kern="1200" noProof="0" dirty="0"/>
            <a:t>Звукових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u="none" kern="1200" noProof="0" dirty="0"/>
            <a:t>Мікрофон</a:t>
          </a:r>
          <a:endParaRPr lang="uk-UA" sz="2000" i="1" kern="1200" noProof="0" dirty="0"/>
        </a:p>
      </dsp:txBody>
      <dsp:txXfrm rot="5400000">
        <a:off x="4744922" y="974051"/>
        <a:ext cx="2204019" cy="2922154"/>
      </dsp:txXfrm>
    </dsp:sp>
    <dsp:sp modelId="{689DCCD9-3E00-4AA5-B9B1-B3C7254CD099}">
      <dsp:nvSpPr>
        <dsp:cNvPr id="0" name=""/>
        <dsp:cNvSpPr/>
      </dsp:nvSpPr>
      <dsp:spPr>
        <a:xfrm rot="16200000">
          <a:off x="5781126" y="1333118"/>
          <a:ext cx="4870256" cy="2204019"/>
        </a:xfrm>
        <a:prstGeom prst="flowChartManualOperation">
          <a:avLst/>
        </a:prstGeom>
        <a:solidFill>
          <a:srgbClr val="99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kern="1200" noProof="0" dirty="0"/>
            <a:t>Відеоданих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0" i="1" u="none" kern="1200" noProof="0" dirty="0"/>
            <a:t>Відеокамера, веб-камера, ТВ-тюнер.</a:t>
          </a:r>
          <a:endParaRPr lang="uk-UA" sz="1900" b="0" i="1" kern="1200" noProof="0" dirty="0"/>
        </a:p>
      </dsp:txBody>
      <dsp:txXfrm rot="5400000">
        <a:off x="7114244" y="974051"/>
        <a:ext cx="2204019" cy="2922154"/>
      </dsp:txXfrm>
    </dsp:sp>
    <dsp:sp modelId="{E6BED04D-16CE-424D-AAB4-75881C3E403D}">
      <dsp:nvSpPr>
        <dsp:cNvPr id="0" name=""/>
        <dsp:cNvSpPr/>
      </dsp:nvSpPr>
      <dsp:spPr>
        <a:xfrm rot="16200000">
          <a:off x="8150447" y="1333118"/>
          <a:ext cx="4870256" cy="2204019"/>
        </a:xfrm>
        <a:prstGeom prst="flowChartManualOperation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noProof="0" dirty="0"/>
            <a:t>Забезпечення управління</a:t>
          </a:r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50" b="0" i="1" u="none" kern="1200" noProof="0" dirty="0"/>
            <a:t>миша, </a:t>
          </a:r>
          <a:r>
            <a:rPr lang="uk-UA" sz="1550" b="0" i="1" u="none" kern="1200" noProof="0" dirty="0" err="1"/>
            <a:t>тачпад</a:t>
          </a:r>
          <a:r>
            <a:rPr lang="uk-UA" sz="1550" b="0" i="1" u="none" kern="1200" noProof="0" dirty="0"/>
            <a:t>,   мультимедійна   (електронна) дошка, сенсорний екран, джойстик, </a:t>
          </a:r>
          <a:r>
            <a:rPr lang="uk-UA" sz="1550" b="0" i="1" u="none" kern="1200" noProof="0" dirty="0" err="1"/>
            <a:t>геймпад</a:t>
          </a:r>
          <a:r>
            <a:rPr lang="uk-UA" sz="1550" b="0" i="1" u="none" kern="1200" noProof="0" dirty="0"/>
            <a:t>, </a:t>
          </a:r>
          <a:r>
            <a:rPr lang="uk-UA" sz="1550" b="0" i="1" u="none" kern="1200" noProof="0" dirty="0" err="1"/>
            <a:t>кейпад</a:t>
          </a:r>
          <a:r>
            <a:rPr lang="uk-UA" sz="1550" b="0" i="1" u="none" kern="1200" noProof="0" dirty="0"/>
            <a:t>, руль, педалі, танцювальний майданчик (</a:t>
          </a:r>
          <a:r>
            <a:rPr lang="uk-UA" sz="1550" b="0" i="1" u="none" kern="1200" noProof="0" dirty="0" err="1"/>
            <a:t>денспад</a:t>
          </a:r>
          <a:r>
            <a:rPr lang="uk-UA" sz="1550" b="0" i="1" u="none" kern="1200" noProof="0" dirty="0"/>
            <a:t>)</a:t>
          </a:r>
          <a:endParaRPr lang="uk-UA" sz="1550" b="0" i="1" kern="1200" noProof="0" dirty="0"/>
        </a:p>
      </dsp:txBody>
      <dsp:txXfrm rot="5400000">
        <a:off x="9483565" y="974051"/>
        <a:ext cx="2204019" cy="292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76C6D-1EA4-4E96-AF59-6EFCADCD55DD}">
      <dsp:nvSpPr>
        <dsp:cNvPr id="0" name=""/>
        <dsp:cNvSpPr/>
      </dsp:nvSpPr>
      <dsp:spPr>
        <a:xfrm>
          <a:off x="5566" y="459457"/>
          <a:ext cx="2133779" cy="8535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1" kern="1200" dirty="0">
              <a:solidFill>
                <a:srgbClr val="002060"/>
              </a:solidFill>
            </a:rPr>
            <a:t>За призначенням</a:t>
          </a:r>
        </a:p>
      </dsp:txBody>
      <dsp:txXfrm>
        <a:off x="5566" y="459457"/>
        <a:ext cx="2133779" cy="853511"/>
      </dsp:txXfrm>
    </dsp:sp>
    <dsp:sp modelId="{9603A828-A337-4682-BB06-0A7382CE57F3}">
      <dsp:nvSpPr>
        <dsp:cNvPr id="0" name=""/>
        <dsp:cNvSpPr/>
      </dsp:nvSpPr>
      <dsp:spPr>
        <a:xfrm>
          <a:off x="5566" y="1312969"/>
          <a:ext cx="2133779" cy="2854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/>
            <a:t>для настільних ПК</a:t>
          </a:r>
          <a:r>
            <a:rPr lang="uk-UA" sz="1600" i="1" kern="1200" dirty="0"/>
            <a:t>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/>
            <a:t>для ноутбуків </a:t>
          </a:r>
          <a:r>
            <a:rPr lang="uk-UA" sz="1600" i="1" kern="1200" dirty="0"/>
            <a:t>(компактні);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err="1"/>
            <a:t>ігрові</a:t>
          </a:r>
          <a:r>
            <a:rPr lang="ru-RU" sz="1600" b="0" i="1" kern="1200" dirty="0"/>
            <a:t> </a:t>
          </a:r>
          <a:r>
            <a:rPr lang="ru-RU" sz="1600" b="0" i="1" kern="1200" dirty="0" err="1"/>
            <a:t>тощо</a:t>
          </a:r>
          <a:r>
            <a:rPr lang="ru-RU" sz="1600" b="0" i="1" kern="1200" dirty="0"/>
            <a:t>.</a:t>
          </a:r>
          <a:endParaRPr lang="uk-UA" sz="1600" b="0" i="1" kern="1200" dirty="0"/>
        </a:p>
      </dsp:txBody>
      <dsp:txXfrm>
        <a:off x="5566" y="1312969"/>
        <a:ext cx="2133779" cy="2854800"/>
      </dsp:txXfrm>
    </dsp:sp>
    <dsp:sp modelId="{2831F723-7C16-4B81-82C9-703B41CBF621}">
      <dsp:nvSpPr>
        <dsp:cNvPr id="0" name=""/>
        <dsp:cNvSpPr/>
      </dsp:nvSpPr>
      <dsp:spPr>
        <a:xfrm>
          <a:off x="2438075" y="459457"/>
          <a:ext cx="2133779" cy="853511"/>
        </a:xfrm>
        <a:prstGeom prst="rect">
          <a:avLst/>
        </a:prstGeom>
        <a:solidFill>
          <a:srgbClr val="008000"/>
        </a:solidFill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1" kern="1200" dirty="0"/>
            <a:t>За типом підключення </a:t>
          </a:r>
        </a:p>
      </dsp:txBody>
      <dsp:txXfrm>
        <a:off x="2438075" y="459457"/>
        <a:ext cx="2133779" cy="853511"/>
      </dsp:txXfrm>
    </dsp:sp>
    <dsp:sp modelId="{21CF23A0-B5CD-45B3-928B-9781CF008C25}">
      <dsp:nvSpPr>
        <dsp:cNvPr id="0" name=""/>
        <dsp:cNvSpPr/>
      </dsp:nvSpPr>
      <dsp:spPr>
        <a:xfrm>
          <a:off x="2438075" y="1312969"/>
          <a:ext cx="2133779" cy="285480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6350" cap="flat" cmpd="sng" algn="ctr">
          <a:solidFill>
            <a:schemeClr val="accent4">
              <a:tint val="40000"/>
              <a:alpha val="90000"/>
              <a:hueOff val="2878480"/>
              <a:satOff val="-15315"/>
              <a:lumOff val="-87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/>
            <a:t>Дротові</a:t>
          </a:r>
          <a:r>
            <a:rPr lang="uk-UA" sz="1600" i="1" kern="1200" dirty="0"/>
            <a:t>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/>
            <a:t>бездротові</a:t>
          </a:r>
          <a:r>
            <a:rPr lang="uk-UA" sz="1600" i="1" kern="1200" dirty="0"/>
            <a:t> (радіо, </a:t>
          </a:r>
          <a:r>
            <a:rPr lang="en-US" sz="1600" i="1" kern="1200" dirty="0"/>
            <a:t>Bluetooth, Wi-Fi </a:t>
          </a:r>
          <a:r>
            <a:rPr lang="uk-UA" sz="1600" i="1" kern="1200" dirty="0"/>
            <a:t>тощо).</a:t>
          </a:r>
        </a:p>
      </dsp:txBody>
      <dsp:txXfrm>
        <a:off x="2438075" y="1312969"/>
        <a:ext cx="2133779" cy="2854800"/>
      </dsp:txXfrm>
    </dsp:sp>
    <dsp:sp modelId="{C82EDB99-1ACB-4546-A887-77F4CE6FF480}">
      <dsp:nvSpPr>
        <dsp:cNvPr id="0" name=""/>
        <dsp:cNvSpPr/>
      </dsp:nvSpPr>
      <dsp:spPr>
        <a:xfrm>
          <a:off x="4870584" y="459457"/>
          <a:ext cx="2133779" cy="853511"/>
        </a:xfrm>
        <a:prstGeom prst="rect">
          <a:avLst/>
        </a:prstGeom>
        <a:solidFill>
          <a:srgbClr val="7030A0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1" kern="1200" dirty="0"/>
            <a:t>За типом датчиків руху</a:t>
          </a:r>
          <a:endParaRPr lang="uk-UA" sz="1700" i="1" kern="1200" dirty="0"/>
        </a:p>
      </dsp:txBody>
      <dsp:txXfrm>
        <a:off x="4870584" y="459457"/>
        <a:ext cx="2133779" cy="853511"/>
      </dsp:txXfrm>
    </dsp:sp>
    <dsp:sp modelId="{E7EDA9A6-2065-4B80-ABA7-462C66B2D21F}">
      <dsp:nvSpPr>
        <dsp:cNvPr id="0" name=""/>
        <dsp:cNvSpPr/>
      </dsp:nvSpPr>
      <dsp:spPr>
        <a:xfrm>
          <a:off x="4870584" y="1312969"/>
          <a:ext cx="2133779" cy="2854800"/>
        </a:xfrm>
        <a:prstGeom prst="rect">
          <a:avLst/>
        </a:prstGeom>
        <a:solidFill>
          <a:srgbClr val="CC66FF">
            <a:alpha val="89804"/>
          </a:srgb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/>
            <a:t>оптичні,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/>
            <a:t>лазерні;</a:t>
          </a:r>
        </a:p>
      </dsp:txBody>
      <dsp:txXfrm>
        <a:off x="4870584" y="1312969"/>
        <a:ext cx="2133779" cy="2854800"/>
      </dsp:txXfrm>
    </dsp:sp>
    <dsp:sp modelId="{4A3BE91A-661A-431A-814C-E3088B0F0882}">
      <dsp:nvSpPr>
        <dsp:cNvPr id="0" name=""/>
        <dsp:cNvSpPr/>
      </dsp:nvSpPr>
      <dsp:spPr>
        <a:xfrm>
          <a:off x="7303093" y="459457"/>
          <a:ext cx="2133779" cy="853511"/>
        </a:xfrm>
        <a:prstGeom prst="rect">
          <a:avLst/>
        </a:prstGeom>
        <a:solidFill>
          <a:srgbClr val="996600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1" kern="1200" dirty="0"/>
            <a:t>За кількістю кнопок</a:t>
          </a:r>
          <a:endParaRPr lang="uk-UA" sz="1700" i="1" kern="1200" dirty="0"/>
        </a:p>
      </dsp:txBody>
      <dsp:txXfrm>
        <a:off x="7303093" y="459457"/>
        <a:ext cx="2133779" cy="853511"/>
      </dsp:txXfrm>
    </dsp:sp>
    <dsp:sp modelId="{6BDEB32F-763F-4B56-9214-9BF7739F3CA1}">
      <dsp:nvSpPr>
        <dsp:cNvPr id="0" name=""/>
        <dsp:cNvSpPr/>
      </dsp:nvSpPr>
      <dsp:spPr>
        <a:xfrm>
          <a:off x="7303093" y="1312969"/>
          <a:ext cx="2133779" cy="2854800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6350" cap="flat" cmpd="sng" algn="ctr">
          <a:solidFill>
            <a:schemeClr val="accent4">
              <a:tint val="40000"/>
              <a:alpha val="90000"/>
              <a:hueOff val="8635439"/>
              <a:satOff val="-45946"/>
              <a:lumOff val="-26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/>
            <a:t>2;</a:t>
          </a:r>
          <a:endParaRPr lang="uk-UA" sz="1600" i="1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/>
            <a:t>3-5;</a:t>
          </a:r>
          <a:endParaRPr lang="uk-UA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/>
            <a:t>6-9;</a:t>
          </a:r>
          <a:endParaRPr lang="uk-UA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/>
            <a:t>10 і </a:t>
          </a:r>
          <a:r>
            <a:rPr lang="ru-RU" sz="1600" i="1" kern="1200" dirty="0" err="1"/>
            <a:t>більше</a:t>
          </a:r>
          <a:r>
            <a:rPr lang="ru-RU" sz="1600" i="1" kern="1200" dirty="0"/>
            <a:t> </a:t>
          </a:r>
          <a:r>
            <a:rPr lang="ru-RU" sz="1600" i="1" kern="1200" dirty="0" err="1"/>
            <a:t>тощо</a:t>
          </a:r>
          <a:r>
            <a:rPr lang="ru-RU" sz="1600" i="1" kern="1200" dirty="0"/>
            <a:t>.</a:t>
          </a:r>
          <a:endParaRPr lang="uk-UA" sz="1600" i="1" kern="1200" dirty="0"/>
        </a:p>
      </dsp:txBody>
      <dsp:txXfrm>
        <a:off x="7303093" y="1312969"/>
        <a:ext cx="2133779" cy="2854800"/>
      </dsp:txXfrm>
    </dsp:sp>
    <dsp:sp modelId="{1AAAB6D8-020E-4960-9B18-C2DF866EE4E3}">
      <dsp:nvSpPr>
        <dsp:cNvPr id="0" name=""/>
        <dsp:cNvSpPr/>
      </dsp:nvSpPr>
      <dsp:spPr>
        <a:xfrm>
          <a:off x="9735601" y="459457"/>
          <a:ext cx="2133779" cy="853511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1" kern="1200" dirty="0"/>
            <a:t>За типом корпусу</a:t>
          </a:r>
          <a:endParaRPr lang="uk-UA" sz="1700" i="1" kern="1200" dirty="0"/>
        </a:p>
      </dsp:txBody>
      <dsp:txXfrm>
        <a:off x="9735601" y="459457"/>
        <a:ext cx="2133779" cy="853511"/>
      </dsp:txXfrm>
    </dsp:sp>
    <dsp:sp modelId="{965ED4BD-72A1-4BB8-91A5-C106A5BC5A06}">
      <dsp:nvSpPr>
        <dsp:cNvPr id="0" name=""/>
        <dsp:cNvSpPr/>
      </dsp:nvSpPr>
      <dsp:spPr>
        <a:xfrm>
          <a:off x="9735601" y="1312969"/>
          <a:ext cx="2133779" cy="2854800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err="1"/>
            <a:t>симетрична</a:t>
          </a:r>
          <a:r>
            <a:rPr lang="ru-RU" sz="1600" i="1" kern="1200" dirty="0"/>
            <a:t> стандартна;</a:t>
          </a:r>
          <a:endParaRPr lang="uk-UA" sz="1600" i="1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err="1"/>
            <a:t>симетрична</a:t>
          </a:r>
          <a:r>
            <a:rPr lang="ru-RU" sz="1600" i="1" kern="1200" dirty="0"/>
            <a:t> для </a:t>
          </a:r>
          <a:r>
            <a:rPr lang="ru-RU" sz="1600" i="1" kern="1200" dirty="0" err="1"/>
            <a:t>шульги</a:t>
          </a:r>
          <a:r>
            <a:rPr lang="ru-RU" sz="1600" i="1" kern="1200" dirty="0"/>
            <a:t>;</a:t>
          </a:r>
          <a:endParaRPr lang="uk-UA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err="1"/>
            <a:t>ергономічна</a:t>
          </a:r>
          <a:r>
            <a:rPr lang="ru-RU" sz="1600" i="1" kern="1200" dirty="0"/>
            <a:t> </a:t>
          </a:r>
          <a:r>
            <a:rPr lang="ru-RU" sz="1600" i="1" kern="1200" dirty="0" err="1"/>
            <a:t>тощо</a:t>
          </a:r>
          <a:r>
            <a:rPr lang="ru-RU" sz="1600" i="1" kern="1200" dirty="0"/>
            <a:t>.</a:t>
          </a:r>
          <a:endParaRPr lang="uk-UA" sz="1600" i="1" kern="1200" dirty="0"/>
        </a:p>
      </dsp:txBody>
      <dsp:txXfrm>
        <a:off x="9735601" y="1312969"/>
        <a:ext cx="2133779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30BDA-40E0-4283-878B-FC6AE150BE1B}">
      <dsp:nvSpPr>
        <dsp:cNvPr id="0" name=""/>
        <dsp:cNvSpPr/>
      </dsp:nvSpPr>
      <dsp:spPr>
        <a:xfrm rot="16200000">
          <a:off x="-424095" y="425523"/>
          <a:ext cx="4562479" cy="3711432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dirty="0">
              <a:solidFill>
                <a:srgbClr val="002060"/>
              </a:solidFill>
            </a:rPr>
            <a:t>Текстових і графічних даних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i="1" kern="1200" noProof="0" dirty="0">
              <a:solidFill>
                <a:srgbClr val="002060"/>
              </a:solidFill>
            </a:rPr>
            <a:t>монітор, принтер, </a:t>
          </a:r>
          <a:r>
            <a:rPr lang="uk-UA" sz="2800" i="1" kern="1200" noProof="0" dirty="0" err="1">
              <a:solidFill>
                <a:srgbClr val="002060"/>
              </a:solidFill>
            </a:rPr>
            <a:t>плотер</a:t>
          </a:r>
          <a:r>
            <a:rPr lang="uk-UA" sz="2800" i="1" kern="1200" noProof="0" dirty="0">
              <a:solidFill>
                <a:srgbClr val="002060"/>
              </a:solidFill>
            </a:rPr>
            <a:t>;</a:t>
          </a:r>
        </a:p>
      </dsp:txBody>
      <dsp:txXfrm rot="5400000">
        <a:off x="1429" y="912495"/>
        <a:ext cx="3711432" cy="2737487"/>
      </dsp:txXfrm>
    </dsp:sp>
    <dsp:sp modelId="{0BA5B877-2575-498B-9CA2-699B202BB1F2}">
      <dsp:nvSpPr>
        <dsp:cNvPr id="0" name=""/>
        <dsp:cNvSpPr/>
      </dsp:nvSpPr>
      <dsp:spPr>
        <a:xfrm rot="16200000">
          <a:off x="3565693" y="425523"/>
          <a:ext cx="4562479" cy="3711432"/>
        </a:xfrm>
        <a:prstGeom prst="flowChartManualOperation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/>
            <a:t>Звукових</a:t>
          </a:r>
          <a:endParaRPr lang="uk-UA" sz="4500" b="1" i="1" kern="1200" noProof="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i="1" kern="1200" noProof="0" dirty="0"/>
            <a:t>навушники,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i="1" kern="1200" noProof="0" dirty="0"/>
            <a:t>звукові колонки;</a:t>
          </a:r>
        </a:p>
      </dsp:txBody>
      <dsp:txXfrm rot="5400000">
        <a:off x="3991217" y="912495"/>
        <a:ext cx="3711432" cy="2737487"/>
      </dsp:txXfrm>
    </dsp:sp>
    <dsp:sp modelId="{DBED9B6A-D549-4C02-8841-4136E74A5AF8}">
      <dsp:nvSpPr>
        <dsp:cNvPr id="0" name=""/>
        <dsp:cNvSpPr/>
      </dsp:nvSpPr>
      <dsp:spPr>
        <a:xfrm rot="16200000">
          <a:off x="7555482" y="425523"/>
          <a:ext cx="4562479" cy="3711432"/>
        </a:xfrm>
        <a:prstGeom prst="flowChartManualOperation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noProof="0" dirty="0"/>
            <a:t>Відеоданих</a:t>
          </a:r>
          <a:endParaRPr lang="uk-UA" sz="2300" b="1" i="1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u="none" kern="1200" noProof="0" dirty="0"/>
            <a:t>мультимедійні проектори,</a:t>
          </a:r>
          <a:endParaRPr lang="uk-UA" sz="2400" i="1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u="none" kern="1200" noProof="0" dirty="0"/>
            <a:t>екранні панелі.</a:t>
          </a:r>
          <a:endParaRPr lang="uk-UA" sz="2400" i="1" kern="1200" noProof="0" dirty="0"/>
        </a:p>
      </dsp:txBody>
      <dsp:txXfrm rot="5400000">
        <a:off x="7981006" y="912495"/>
        <a:ext cx="3711432" cy="2737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20.jpeg"/><Relationship Id="rId10" Type="http://schemas.openxmlformats.org/officeDocument/2006/relationships/image" Target="../media/image14.png"/><Relationship Id="rId4" Type="http://schemas.openxmlformats.org/officeDocument/2006/relationships/image" Target="../media/image19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3" Type="http://schemas.openxmlformats.org/officeDocument/2006/relationships/diagramData" Target="../diagrams/data1.xml"/><Relationship Id="rId21" Type="http://schemas.openxmlformats.org/officeDocument/2006/relationships/image" Target="../media/image31.png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17" Type="http://schemas.microsoft.com/office/2007/relationships/hdphoto" Target="../media/hdphoto4.wdp"/><Relationship Id="rId2" Type="http://schemas.openxmlformats.org/officeDocument/2006/relationships/image" Target="../media/image17.png"/><Relationship Id="rId16" Type="http://schemas.openxmlformats.org/officeDocument/2006/relationships/image" Target="../media/image28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7.png"/><Relationship Id="rId10" Type="http://schemas.openxmlformats.org/officeDocument/2006/relationships/image" Target="../media/image12.png"/><Relationship Id="rId19" Type="http://schemas.openxmlformats.org/officeDocument/2006/relationships/image" Target="../media/image30.png"/><Relationship Id="rId4" Type="http://schemas.openxmlformats.org/officeDocument/2006/relationships/diagramLayout" Target="../diagrams/layout1.xml"/><Relationship Id="rId9" Type="http://schemas.microsoft.com/office/2007/relationships/hdphoto" Target="../media/hdphoto3.wdp"/><Relationship Id="rId14" Type="http://schemas.openxmlformats.org/officeDocument/2006/relationships/image" Target="../media/image22.png"/><Relationship Id="rId22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18" Type="http://schemas.openxmlformats.org/officeDocument/2006/relationships/image" Target="../media/image40.jpeg"/><Relationship Id="rId3" Type="http://schemas.openxmlformats.org/officeDocument/2006/relationships/diagramData" Target="../diagrams/data2.xml"/><Relationship Id="rId21" Type="http://schemas.openxmlformats.org/officeDocument/2006/relationships/image" Target="../media/image42.png"/><Relationship Id="rId7" Type="http://schemas.microsoft.com/office/2007/relationships/diagramDrawing" Target="../diagrams/drawing2.xml"/><Relationship Id="rId12" Type="http://schemas.microsoft.com/office/2007/relationships/hdphoto" Target="../media/hdphoto8.wdp"/><Relationship Id="rId17" Type="http://schemas.openxmlformats.org/officeDocument/2006/relationships/image" Target="../media/image39.jpeg"/><Relationship Id="rId2" Type="http://schemas.openxmlformats.org/officeDocument/2006/relationships/image" Target="../media/image17.png"/><Relationship Id="rId16" Type="http://schemas.microsoft.com/office/2007/relationships/hdphoto" Target="../media/hdphoto10.wdp"/><Relationship Id="rId20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6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38.png"/><Relationship Id="rId10" Type="http://schemas.microsoft.com/office/2007/relationships/hdphoto" Target="../media/hdphoto7.wdp"/><Relationship Id="rId19" Type="http://schemas.openxmlformats.org/officeDocument/2006/relationships/image" Target="../media/image4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5.png"/><Relationship Id="rId14" Type="http://schemas.microsoft.com/office/2007/relationships/hdphoto" Target="../media/hdphoto9.wdp"/><Relationship Id="rId22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3.wdp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48.png"/><Relationship Id="rId2" Type="http://schemas.openxmlformats.org/officeDocument/2006/relationships/image" Target="../media/image17.png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7.jpeg"/><Relationship Id="rId5" Type="http://schemas.openxmlformats.org/officeDocument/2006/relationships/diagramQuickStyle" Target="../diagrams/quickStyle3.xml"/><Relationship Id="rId15" Type="http://schemas.microsoft.com/office/2007/relationships/hdphoto" Target="../media/hdphoto14.wdp"/><Relationship Id="rId10" Type="http://schemas.openxmlformats.org/officeDocument/2006/relationships/image" Target="../media/image2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pn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30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Пристрої введення та виведення інформації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80238" y="5105914"/>
            <a:ext cx="1881778" cy="109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monito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1234" y="3463605"/>
            <a:ext cx="1867562" cy="186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ardware, print, printer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3335" y="4126469"/>
            <a:ext cx="2338287" cy="23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ardware, mouse ico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014" y="5207000"/>
            <a:ext cx="780497" cy="7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shop.pwn-zone.com/uploads/shop/akustichna_sistema_edifier_s550_50ae644f9166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360" y="3637537"/>
            <a:ext cx="1944467" cy="156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Складові комп’ютера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" descr="http://kinghun.net/files/catalog/95/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8224" y="1729955"/>
            <a:ext cx="4237710" cy="423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www.ua.all.biz/img/ua/catalog/middle/2474530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295" y="2655994"/>
            <a:ext cx="1048020" cy="133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26776" y="3289488"/>
            <a:ext cx="1881778" cy="109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hardware, mouse ico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313" y="4164358"/>
            <a:ext cx="780497" cy="7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webcamera ico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474" y="4395785"/>
            <a:ext cx="945839" cy="94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scanner icon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6661" y="5027747"/>
            <a:ext cx="1168922" cy="116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1377533" y="2641519"/>
            <a:ext cx="2579311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Вхідні дані</a:t>
            </a:r>
          </a:p>
        </p:txBody>
      </p:sp>
      <p:cxnSp>
        <p:nvCxnSpPr>
          <p:cNvPr id="59" name="Пряма зі стрілкою 58"/>
          <p:cNvCxnSpPr/>
          <p:nvPr/>
        </p:nvCxnSpPr>
        <p:spPr>
          <a:xfrm>
            <a:off x="967393" y="3234795"/>
            <a:ext cx="2976228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зі стрілкою 59"/>
          <p:cNvCxnSpPr/>
          <p:nvPr/>
        </p:nvCxnSpPr>
        <p:spPr>
          <a:xfrm flipV="1">
            <a:off x="2986239" y="3849419"/>
            <a:ext cx="957382" cy="2201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зі стрілкою 60"/>
          <p:cNvCxnSpPr/>
          <p:nvPr/>
        </p:nvCxnSpPr>
        <p:spPr>
          <a:xfrm>
            <a:off x="2238015" y="4586769"/>
            <a:ext cx="170560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зі стрілкою 61"/>
          <p:cNvCxnSpPr/>
          <p:nvPr/>
        </p:nvCxnSpPr>
        <p:spPr>
          <a:xfrm>
            <a:off x="1182136" y="4930597"/>
            <a:ext cx="2774708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зі стрілкою 62"/>
          <p:cNvCxnSpPr/>
          <p:nvPr/>
        </p:nvCxnSpPr>
        <p:spPr>
          <a:xfrm>
            <a:off x="2505583" y="5234469"/>
            <a:ext cx="1451261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12" descr="monitor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7519" y="2791665"/>
            <a:ext cx="2093925" cy="209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4" descr="hardware, print, printer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3633" y="4830359"/>
            <a:ext cx="2274611" cy="22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6" descr="experience, speakers, twin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4844" y="4538038"/>
            <a:ext cx="1658577" cy="165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7913122" y="2543573"/>
            <a:ext cx="2727073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Результати</a:t>
            </a:r>
          </a:p>
        </p:txBody>
      </p:sp>
      <p:cxnSp>
        <p:nvCxnSpPr>
          <p:cNvPr id="72" name="Пряма зі стрілкою 71"/>
          <p:cNvCxnSpPr/>
          <p:nvPr/>
        </p:nvCxnSpPr>
        <p:spPr>
          <a:xfrm flipV="1">
            <a:off x="7590525" y="3244954"/>
            <a:ext cx="625409" cy="1438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 зі стрілкою 72"/>
          <p:cNvCxnSpPr/>
          <p:nvPr/>
        </p:nvCxnSpPr>
        <p:spPr>
          <a:xfrm flipV="1">
            <a:off x="7590525" y="4868704"/>
            <a:ext cx="2634117" cy="1688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 зі стрілкою 73"/>
          <p:cNvCxnSpPr/>
          <p:nvPr/>
        </p:nvCxnSpPr>
        <p:spPr>
          <a:xfrm flipV="1">
            <a:off x="7590525" y="5561150"/>
            <a:ext cx="957382" cy="2201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94474" y="928973"/>
            <a:ext cx="4764274" cy="2139851"/>
          </a:xfrm>
          <a:prstGeom prst="rightArrow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Пристрої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введення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406273" y="871539"/>
            <a:ext cx="4570548" cy="2139851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Пристрої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виведення</a:t>
            </a:r>
          </a:p>
        </p:txBody>
      </p:sp>
      <p:pic>
        <p:nvPicPr>
          <p:cNvPr id="3074" name="Picture 2" descr="Результат пошуку зображень за запитом &quot;навушники&quot;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40195" y="3130938"/>
            <a:ext cx="1219850" cy="137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45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25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75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7" grpId="0" animBg="1"/>
      <p:bldP spid="80" grpId="0" animBg="1"/>
      <p:bldP spid="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Пристрої введення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48474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50" b="1" i="1" kern="0" dirty="0">
                <a:solidFill>
                  <a:srgbClr val="FFFFFF"/>
                </a:solidFill>
              </a:rPr>
              <a:t>Пристрої введення даних можна розділити за типом даних:</a:t>
            </a:r>
          </a:p>
        </p:txBody>
      </p:sp>
      <p:graphicFrame>
        <p:nvGraphicFramePr>
          <p:cNvPr id="15" name="Схема 14"/>
          <p:cNvGraphicFramePr/>
          <p:nvPr>
            <p:extLst/>
          </p:nvPr>
        </p:nvGraphicFramePr>
        <p:xfrm>
          <a:off x="428284" y="1719983"/>
          <a:ext cx="11693866" cy="487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Picture 2" descr="http://www.ua.all.biz/img/ua/catalog/middle/2474530.jpe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898" y="3583758"/>
            <a:ext cx="1743535" cy="221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5129" y="3671530"/>
            <a:ext cx="2226742" cy="130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ardware, mouse icon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1072" y="5696177"/>
            <a:ext cx="780497" cy="7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webcamera icon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2331" y="5504902"/>
            <a:ext cx="1076341" cy="107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scanner icon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9489" y="4453811"/>
            <a:ext cx="1035959" cy="103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mera, photo ico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7032" y="399056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_yro3MyVrBmE/TLkzKHL24KI/AAAAAAAAeyY/ZfRtlLLZGJ4/s1600/Graphic+tablet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5888" y="5233608"/>
            <a:ext cx="1674356" cy="133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mera, video ico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1259" y="3583758"/>
            <a:ext cx="1994365" cy="19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eb-3.ru/data/articles/12509/2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5697" y1="29817" x2="14857" y2="50153"/>
                        <a14:foregroundMark x1="7582" y1="45413" x2="22439" y2="65138"/>
                        <a14:foregroundMark x1="14857" y1="39450" x2="44057" y2="14832"/>
                        <a14:foregroundMark x1="41701" y1="83639" x2="52152" y2="90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8148" y="5233608"/>
            <a:ext cx="1736966" cy="11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1cd.ru/d/9/66/19669/103/39463.jp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31700" y1="5905" x2="45600" y2="14724"/>
                        <a14:foregroundMark x1="73000" y1="59663" x2="68900" y2="70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3091" y="5392678"/>
            <a:ext cx="997536" cy="130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0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9530BDA-40E0-4283-878B-FC6AE150B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">
                                            <p:graphicEl>
                                              <a:dgm id="{89530BDA-40E0-4283-878B-FC6AE150B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BA5B877-2575-498B-9CA2-699B202BB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5">
                                            <p:graphicEl>
                                              <a:dgm id="{0BA5B877-2575-498B-9CA2-699B202BB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BED9B6A-D549-4C02-8841-4136E74A5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5">
                                            <p:graphicEl>
                                              <a:dgm id="{DBED9B6A-D549-4C02-8841-4136E74A5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7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89DCCD9-3E00-4AA5-B9B1-B3C7254CD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5">
                                            <p:graphicEl>
                                              <a:dgm id="{689DCCD9-3E00-4AA5-B9B1-B3C7254CD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7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25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6BED04D-16CE-424D-AAB4-75881C3E4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5">
                                            <p:graphicEl>
                                              <a:dgm id="{E6BED04D-16CE-424D-AAB4-75881C3E4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75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Пристрої введення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Клавіатура</a:t>
            </a:r>
            <a:r>
              <a:rPr lang="uk-UA" sz="2800" b="1" i="1" kern="0" dirty="0">
                <a:solidFill>
                  <a:srgbClr val="FFFFFF"/>
                </a:solidFill>
              </a:rPr>
              <a:t> призначена для введення символьних даних і команд. Незважаючи на те що клавіатури за останні кілька десятиліть дуже мало змінювались.</a:t>
            </a:r>
          </a:p>
        </p:txBody>
      </p:sp>
      <p:pic>
        <p:nvPicPr>
          <p:cNvPr id="7170" name="Picture 2" descr="http://static.nix.ru/autocatalog/keyboards_logitech/177445_2254_draft_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0857" y="2654328"/>
            <a:ext cx="6171293" cy="389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web-3.ru/data/articles/25641/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575" y="2843011"/>
            <a:ext cx="5834281" cy="269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63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315" y="203658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Пристрої введення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Маніпулятори </a:t>
            </a:r>
            <a:r>
              <a:rPr lang="uk-UA" sz="2800" b="1" i="1" kern="0" dirty="0">
                <a:solidFill>
                  <a:srgbClr val="FFFF00"/>
                </a:solidFill>
              </a:rPr>
              <a:t>миша</a:t>
            </a:r>
            <a:r>
              <a:rPr lang="uk-UA" sz="2800" b="1" i="1" kern="0" dirty="0">
                <a:solidFill>
                  <a:srgbClr val="FFFFFF"/>
                </a:solidFill>
              </a:rPr>
              <a:t> поділяються  залежно від значень таких властивостей:</a:t>
            </a:r>
          </a:p>
        </p:txBody>
      </p:sp>
      <p:graphicFrame>
        <p:nvGraphicFramePr>
          <p:cNvPr id="10" name="Схема 9"/>
          <p:cNvGraphicFramePr/>
          <p:nvPr>
            <p:extLst/>
          </p:nvPr>
        </p:nvGraphicFramePr>
        <p:xfrm>
          <a:off x="247202" y="1933230"/>
          <a:ext cx="11874948" cy="4627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 descr="http://domcomputer.ru/wp-content/uploads/2012/04/a4tech_x7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778" y="4847772"/>
            <a:ext cx="1137989" cy="92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.mailfotomag.net/tgx/a/25/7a2f49408d47bfcd84ab4ea72647c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000" y1="30294" x2="10500" y2="27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6961" y="4847772"/>
            <a:ext cx="879038" cy="74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gecid.com/data/news/201211251300-23975/img/01_Genius_GILA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4500" y1="72145" x2="44667" y2="72145"/>
                        <a14:foregroundMark x1="34500" y1="29248" x2="29333" y2="53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03" y="5565115"/>
            <a:ext cx="1422316" cy="8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skytech.dp.ua/products/images/10/mishi/Vmt5976531_0.jpg?r=98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541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0891" y="4566281"/>
            <a:ext cx="608023" cy="150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u-news.com.ua/uploads/posts/2012-01/1326902876_genius-dx-eco-450x276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2000" y1="7971" x2="24222" y2="16304"/>
                        <a14:foregroundMark x1="18667" y1="11232" x2="19111" y2="10507"/>
                        <a14:foregroundMark x1="22222" y1="5797" x2="22222" y2="5797"/>
                        <a14:foregroundMark x1="27333" y1="19928" x2="29333" y2="17029"/>
                        <a14:foregroundMark x1="26667" y1="22101" x2="27111" y2="20652"/>
                        <a14:foregroundMark x1="29333" y1="17391" x2="30889" y2="16667"/>
                        <a14:foregroundMark x1="29111" y1="21377" x2="30222" y2="20290"/>
                        <a14:foregroundMark x1="28889" y1="23551" x2="28889" y2="22826"/>
                        <a14:foregroundMark x1="65111" y1="16304" x2="65111" y2="16304"/>
                        <a14:foregroundMark x1="64889" y1="35870" x2="64889" y2="3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6988" y="4611954"/>
            <a:ext cx="1849395" cy="11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upload.wikimedia.org/wikipedia/commons/thumb/c/c9/Raton_optico.jpg/1280px-Raton_optico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293" y="4006781"/>
            <a:ext cx="2072822" cy="111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img2.elmir.ua/img/13228/3000/2000/mysh_genius_traveler_100v_optical_ruby_usb_31011451101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535" y="5125781"/>
            <a:ext cx="1613680" cy="160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easycom.com.ua/data/news/2014815115-13752/img/02_mad_catz_mmo_te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2622" y1="12418" x2="16808" y2="19935"/>
                        <a14:foregroundMark x1="28753" y1="9314" x2="38584" y2="7925"/>
                        <a14:foregroundMark x1="36469" y1="7108" x2="37209" y2="2124"/>
                        <a14:foregroundMark x1="63742" y1="8742" x2="83827" y2="16258"/>
                        <a14:foregroundMark x1="70825" y1="10376" x2="77696" y2="1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7544" y="4641802"/>
            <a:ext cx="1612570" cy="20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://images.ua.prom.st/364594832_w640_h640_cid2348821_pid251439549-04e87c6a.jp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7372" y="4721841"/>
            <a:ext cx="1166056" cy="214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3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576C6D-1EA4-4E96-AF59-6EFCADCD5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0">
                                            <p:graphicEl>
                                              <a:dgm id="{8B576C6D-1EA4-4E96-AF59-6EFCADCD55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03A828-A337-4682-BB06-0A7382CE5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0">
                                            <p:graphicEl>
                                              <a:dgm id="{9603A828-A337-4682-BB06-0A7382CE5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831F723-7C16-4B81-82C9-703B41CBF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0">
                                            <p:graphicEl>
                                              <a:dgm id="{2831F723-7C16-4B81-82C9-703B41CBF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1CF23A0-B5CD-45B3-928B-9781CF008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0">
                                            <p:graphicEl>
                                              <a:dgm id="{21CF23A0-B5CD-45B3-928B-9781CF008C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82EDB99-1ACB-4546-A887-77F4CE6FF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0">
                                            <p:graphicEl>
                                              <a:dgm id="{C82EDB99-1ACB-4546-A887-77F4CE6FF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7EDA9A6-2065-4B80-ABA7-462C66B2D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10">
                                            <p:graphicEl>
                                              <a:dgm id="{E7EDA9A6-2065-4B80-ABA7-462C66B2D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7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2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3BE91A-661A-431A-814C-E3088B0F0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750"/>
                                        <p:tgtEl>
                                          <p:spTgt spid="10">
                                            <p:graphicEl>
                                              <a:dgm id="{4A3BE91A-661A-431A-814C-E3088B0F0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DEB32F-763F-4B56-9214-9BF7739F3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750"/>
                                        <p:tgtEl>
                                          <p:spTgt spid="10">
                                            <p:graphicEl>
                                              <a:dgm id="{6BDEB32F-763F-4B56-9214-9BF7739F3C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75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AAAB6D8-020E-4960-9B18-C2DF866EE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10">
                                            <p:graphicEl>
                                              <a:dgm id="{1AAAB6D8-020E-4960-9B18-C2DF866EE4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2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5ED4BD-72A1-4BB8-91A5-C106A5BC5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10">
                                            <p:graphicEl>
                                              <a:dgm id="{965ED4BD-72A1-4BB8-91A5-C106A5BC5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0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Пристрої введення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3871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50" b="1" i="1" kern="0" dirty="0">
                <a:solidFill>
                  <a:srgbClr val="FFFF00"/>
                </a:solidFill>
              </a:rPr>
              <a:t>Сканери</a:t>
            </a:r>
            <a:r>
              <a:rPr lang="uk-UA" sz="2750" b="1" i="1" kern="0" dirty="0">
                <a:solidFill>
                  <a:srgbClr val="FFFFFF"/>
                </a:solidFill>
              </a:rPr>
              <a:t> використовують для введення графічних даних. Серед них за принципом дії виділяють: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237118"/>
            <a:ext cx="3157530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Планшетні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0325" y="2237118"/>
            <a:ext cx="315753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протяжним механізмом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8643" y="2237118"/>
            <a:ext cx="1851244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Ручні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60675" y="2237118"/>
            <a:ext cx="3461475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Скан</a:t>
            </a:r>
            <a:r>
              <a:rPr lang="uk-UA" sz="2800" b="1" i="1" kern="0" dirty="0">
                <a:solidFill>
                  <a:srgbClr val="FFFFFF"/>
                </a:solidFill>
              </a:rPr>
              <a:t>-камери</a:t>
            </a:r>
          </a:p>
        </p:txBody>
      </p:sp>
      <p:pic>
        <p:nvPicPr>
          <p:cNvPr id="15362" name="Picture 2" descr="http://scanner.tkat.ru/data/seotext/72/1_pre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3544145"/>
            <a:ext cx="3157530" cy="23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3dnews.ru/assets/external/illustrations/2014/11/16/905269/sc1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7755" y="3239772"/>
            <a:ext cx="3370887" cy="33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gimg.dt00.net/goods/12460/1246071/79410258big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7425" y="3036146"/>
            <a:ext cx="1793679" cy="221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g01.a.alicdn.com/kf/HTB1l1.HJpXXXXbFaXXXq6xXFXXXc/2-0-Mega-Pixel-1600-x-1200-USB2-0-cam&amp;eacute;ra-couleur-Scanner-Portable-Handy-haute-vitesse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09533" y="3191225"/>
            <a:ext cx="3512617" cy="285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8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Пристрої виведення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Пристрої виведення</a:t>
            </a:r>
            <a:r>
              <a:rPr lang="uk-UA" sz="2400" b="1" i="1" kern="0" dirty="0">
                <a:solidFill>
                  <a:srgbClr val="FFFFFF"/>
                </a:solidFill>
              </a:rPr>
              <a:t>, можна поділити за типом даних, з якими вони працюють. Так, можна виділити пристрої виведення: </a:t>
            </a: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428284" y="2027759"/>
          <a:ext cx="11693866" cy="4562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2" descr="monitor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5466" y="3390849"/>
            <a:ext cx="1595791" cy="159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ardware, print, printer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40" y="4723551"/>
            <a:ext cx="1685446" cy="16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experience, speakers, twin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3305" y="4549383"/>
            <a:ext cx="2109161" cy="21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comphobby.ru/wp-content/uploads/2013/03/plotter-large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902" y="5028073"/>
            <a:ext cx="2042669" cy="145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ultrahorizont.com.ua/multimedia/images/products/1146/rpdh-1200-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250">
                        <a14:foregroundMark x1="46500" y1="67250" x2="58750" y2="6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737" y="4500394"/>
            <a:ext cx="1801168" cy="180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img1.elmir.ua/img/39543/3000/2000/proektor_multimediynyy_acer_x1110_nv_3d_ey_k3005_001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4516" y1="66409" x2="50271" y2="67375"/>
                        <a14:foregroundMark x1="62627" y1="63900" x2="71970" y2="52381"/>
                        <a14:foregroundMark x1="62932" y1="53925" x2="64083" y2="67954"/>
                        <a14:foregroundMark x1="65403" y1="69820" x2="72952" y2="67053"/>
                        <a14:foregroundMark x1="73798" y1="64543" x2="74611" y2="51416"/>
                        <a14:foregroundMark x1="65064" y1="50193" x2="74103" y2="51094"/>
                        <a14:foregroundMark x1="10190" y1="37066" x2="14116" y2="38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6992" y="4587482"/>
            <a:ext cx="1569808" cy="82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zeta.kiev.ua/uploads/shop/products/medium/10100087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5327" y="4563896"/>
            <a:ext cx="2166823" cy="192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5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530BDA-40E0-4283-878B-FC6AE150B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89530BDA-40E0-4283-878B-FC6AE150B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A5B877-2575-498B-9CA2-699B202BB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0BA5B877-2575-498B-9CA2-699B202BB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ED9B6A-D549-4C02-8841-4136E74A5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dgm id="{DBED9B6A-D549-4C02-8841-4136E74A5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Пристрої виведення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Монітор</a:t>
            </a:r>
            <a:r>
              <a:rPr lang="uk-UA" sz="2800" b="1" i="1" kern="0" dirty="0">
                <a:solidFill>
                  <a:srgbClr val="FFFFFF"/>
                </a:solidFill>
              </a:rPr>
              <a:t> є основним пристроєм для виведення даних у персональних комп'ютерах. Їх поділяють за системою створення зображення на монітори: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7" y="2701576"/>
            <a:ext cx="2888907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рідинних кристалах або LCD-монітори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5137" y="2701576"/>
            <a:ext cx="288890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Плазмові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8267" y="2701576"/>
            <a:ext cx="288890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OLED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33243" y="2701576"/>
            <a:ext cx="2888907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електронних чорнилах - </a:t>
            </a:r>
            <a:r>
              <a:rPr lang="en-US" sz="2800" b="1" i="1" kern="0" dirty="0">
                <a:solidFill>
                  <a:srgbClr val="FFFFFF"/>
                </a:solidFill>
              </a:rPr>
              <a:t>e-ink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21506" name="Picture 2" descr="http://wiki.kspu.kr.ua/images/thumb/c/c4/%D0%9C%D0%BE%D0%BD%D1%96%D1%82%D0%BE%D1%80.jpg/180px-%D0%9C%D0%BE%D0%BD%D1%96%D1%82%D0%BE%D1%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001" y="4590028"/>
            <a:ext cx="1972798" cy="188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rulinia.ru/files/larisa/plazmennaya-pane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4511" y="3742060"/>
            <a:ext cx="3020129" cy="28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hi-tech-pro.ru/wp-content/uploads/2015/11/lg_oled_31_inch_prototype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7078" y="3713032"/>
            <a:ext cx="2955581" cy="284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://www.innoros.ru/sites/default/files/paperlike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9446137" y="4575514"/>
            <a:ext cx="2368802" cy="226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виведення даних на папір, плівку або інші матеріали використовуються </a:t>
            </a:r>
            <a:r>
              <a:rPr lang="uk-UA" sz="2800" b="1" i="1" kern="0" dirty="0">
                <a:solidFill>
                  <a:srgbClr val="FFFF00"/>
                </a:solidFill>
              </a:rPr>
              <a:t>принтери</a:t>
            </a:r>
            <a:r>
              <a:rPr lang="uk-UA" sz="2800" b="1" i="1" kern="0" dirty="0">
                <a:solidFill>
                  <a:srgbClr val="FFFFFF"/>
                </a:solidFill>
              </a:rPr>
              <a:t> і </a:t>
            </a:r>
            <a:r>
              <a:rPr lang="uk-UA" sz="2800" b="1" i="1" kern="0" dirty="0" err="1">
                <a:solidFill>
                  <a:srgbClr val="FFFF00"/>
                </a:solidFill>
              </a:rPr>
              <a:t>плотери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Принтери поділяють за принципом дії на: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10" y="3127958"/>
            <a:ext cx="2128750" cy="5078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Матричні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6089" y="3127958"/>
            <a:ext cx="2510725" cy="5078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Струменеві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2143" y="3131367"/>
            <a:ext cx="1860423" cy="5078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Лазерні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7895" y="3143346"/>
            <a:ext cx="2511425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Термічні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24" y="4113674"/>
            <a:ext cx="2231381" cy="160455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</p:pic>
      <p:pic>
        <p:nvPicPr>
          <p:cNvPr id="10242" name="Picture 2" descr="http://yak-prosto.com/images/c/c/yak-vibrati-strumeneviy-print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3125" y="3931531"/>
            <a:ext cx="1896652" cy="178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vidpoviday.com/wp-content/uploads/2016/01/ee99449ffae040c093c213d37b2059d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0846" y="3931531"/>
            <a:ext cx="2003016" cy="191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3862" y="4051313"/>
            <a:ext cx="2495458" cy="179109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</p:pic>
      <p:pic>
        <p:nvPicPr>
          <p:cNvPr id="10246" name="Picture 6" descr="http://pro-spo.ru/images/stories/581/3d_touch_3d_printer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35277" y="3747885"/>
            <a:ext cx="2529392" cy="267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Пристрої виведення даних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09644" y="3143346"/>
            <a:ext cx="2812506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3</a:t>
            </a:r>
            <a:r>
              <a:rPr lang="en-US" sz="2600" b="1" i="1" kern="0" dirty="0">
                <a:solidFill>
                  <a:srgbClr val="FFFFFF"/>
                </a:solidFill>
              </a:rPr>
              <a:t>D</a:t>
            </a:r>
            <a:r>
              <a:rPr lang="uk-UA" sz="2600" b="1" i="1" kern="0" dirty="0">
                <a:solidFill>
                  <a:srgbClr val="FFFFFF"/>
                </a:solidFill>
              </a:rPr>
              <a:t>-принтери</a:t>
            </a:r>
          </a:p>
        </p:txBody>
      </p:sp>
      <p:sp>
        <p:nvSpPr>
          <p:cNvPr id="1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8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73280</TotalTime>
  <Words>350</Words>
  <Application>Microsoft Office PowerPoint</Application>
  <PresentationFormat>Широкоэкранный</PresentationFormat>
  <Paragraphs>83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Verdana</vt:lpstr>
      <vt:lpstr>Wingdings</vt:lpstr>
      <vt:lpstr>Тема Office</vt:lpstr>
      <vt:lpstr>Пристрої введення та виведення інформації</vt:lpstr>
      <vt:lpstr>Складові комп’ютера</vt:lpstr>
      <vt:lpstr>Пристрої введення даних</vt:lpstr>
      <vt:lpstr>Пристрої введення даних</vt:lpstr>
      <vt:lpstr>Пристрої введення даних</vt:lpstr>
      <vt:lpstr>Пристрої введення даних</vt:lpstr>
      <vt:lpstr>Пристрої виведення даних</vt:lpstr>
      <vt:lpstr>Пристрої виведення даних</vt:lpstr>
      <vt:lpstr>Пристрої виведення даних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Asus</cp:lastModifiedBy>
  <cp:revision>936</cp:revision>
  <dcterms:created xsi:type="dcterms:W3CDTF">2016-06-06T19:48:43Z</dcterms:created>
  <dcterms:modified xsi:type="dcterms:W3CDTF">2020-04-06T17:37:52Z</dcterms:modified>
</cp:coreProperties>
</file>