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40" r:id="rId3"/>
    <p:sldId id="347" r:id="rId4"/>
    <p:sldId id="345" r:id="rId5"/>
    <p:sldId id="346" r:id="rId6"/>
    <p:sldId id="341" r:id="rId7"/>
    <p:sldId id="348" r:id="rId8"/>
    <p:sldId id="306" r:id="rId9"/>
    <p:sldId id="328" r:id="rId10"/>
    <p:sldId id="329" r:id="rId11"/>
    <p:sldId id="339" r:id="rId12"/>
    <p:sldId id="35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730"/>
    <a:srgbClr val="C61C0A"/>
    <a:srgbClr val="008000"/>
    <a:srgbClr val="FF3399"/>
    <a:srgbClr val="9900CC"/>
    <a:srgbClr val="FF0066"/>
    <a:srgbClr val="3C1DF7"/>
    <a:srgbClr val="53EA3A"/>
    <a:srgbClr val="3399FF"/>
    <a:srgbClr val="FA2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11" Type="http://schemas.openxmlformats.org/officeDocument/2006/relationships/image" Target="../media/image41.jpeg"/><Relationship Id="rId5" Type="http://schemas.openxmlformats.org/officeDocument/2006/relationships/image" Target="../media/image27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microsoft.com/office/2007/relationships/hdphoto" Target="../media/hdphoto4.wdp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11" Type="http://schemas.openxmlformats.org/officeDocument/2006/relationships/image" Target="../media/image50.jpeg"/><Relationship Id="rId5" Type="http://schemas.openxmlformats.org/officeDocument/2006/relationships/image" Target="../media/image9.jpeg"/><Relationship Id="rId10" Type="http://schemas.openxmlformats.org/officeDocument/2006/relationships/image" Target="../media/image3.gif"/><Relationship Id="rId4" Type="http://schemas.openxmlformats.org/officeDocument/2006/relationships/image" Target="../media/image47.png"/><Relationship Id="rId9" Type="http://schemas.microsoft.com/office/2007/relationships/hdphoto" Target="../media/hdphoto5.wdp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microsoft.com/office/2007/relationships/hdphoto" Target="../media/hdphoto4.wdp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3.gif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11" Type="http://schemas.openxmlformats.org/officeDocument/2006/relationships/image" Target="../media/image3.gif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9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.gif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2042556" y="697912"/>
            <a:ext cx="9718520" cy="4663875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Доповідач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доповідачка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Культура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презентування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19" y="4913984"/>
            <a:ext cx="2078181" cy="18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23" y="173257"/>
            <a:ext cx="3080479" cy="1049311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клас</a:t>
            </a:r>
          </a:p>
          <a:p>
            <a:pPr algn="ctr"/>
            <a:r>
              <a:rPr lang="uk-UA" sz="1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 новою програмою</a:t>
            </a:r>
            <a:endParaRPr lang="ru-RU" sz="1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953" y="0"/>
            <a:ext cx="63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Згідно до оновленої програми з інформатики для 2-4 класів Наказ МОН №948 від 05.08.2016 р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82" y="5253256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20" y="5189731"/>
            <a:ext cx="1210247" cy="1344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142" y="5200248"/>
            <a:ext cx="1524119" cy="1280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794" y="5220031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45">
        <p14:doors dir="vert"/>
      </p:transition>
    </mc:Choice>
    <mc:Fallback xmlns="">
      <p:transition spd="slow" advTm="6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839" y="4522013"/>
            <a:ext cx="1889319" cy="210233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388" y="4635200"/>
            <a:ext cx="1674359" cy="19803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457" y="1269680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Група інструментів Шрифт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36262" y="2474749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96463" y="2412608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215" y="2474749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33626" y="2425529"/>
            <a:ext cx="1008792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17" idx="2"/>
          </p:cNvCxnSpPr>
          <p:nvPr/>
        </p:nvCxnSpPr>
        <p:spPr>
          <a:xfrm>
            <a:off x="7938022" y="3214949"/>
            <a:ext cx="905727" cy="4426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1" idx="1"/>
          </p:cNvCxnSpPr>
          <p:nvPr/>
        </p:nvCxnSpPr>
        <p:spPr>
          <a:xfrm flipV="1">
            <a:off x="9440769" y="2295411"/>
            <a:ext cx="801355" cy="5230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69279" y="2442222"/>
            <a:ext cx="106434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660971" y="3231642"/>
            <a:ext cx="227347" cy="1228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57" idx="0"/>
          </p:cNvCxnSpPr>
          <p:nvPr/>
        </p:nvCxnSpPr>
        <p:spPr>
          <a:xfrm flipH="1">
            <a:off x="6064679" y="3231642"/>
            <a:ext cx="836774" cy="283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-62922" y="3231641"/>
            <a:ext cx="1987137" cy="1228473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накреслення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2" name="Прямая со стрелкой 41"/>
          <p:cNvCxnSpPr>
            <a:endCxn id="12290" idx="0"/>
          </p:cNvCxnSpPr>
          <p:nvPr/>
        </p:nvCxnSpPr>
        <p:spPr>
          <a:xfrm>
            <a:off x="9440769" y="2978904"/>
            <a:ext cx="1445115" cy="678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5" idx="3"/>
          </p:cNvCxnSpPr>
          <p:nvPr/>
        </p:nvCxnSpPr>
        <p:spPr>
          <a:xfrm flipH="1">
            <a:off x="1924215" y="3264169"/>
            <a:ext cx="518734" cy="5817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2"/>
          </p:cNvCxnSpPr>
          <p:nvPr/>
        </p:nvCxnSpPr>
        <p:spPr>
          <a:xfrm>
            <a:off x="6901453" y="3231642"/>
            <a:ext cx="195383" cy="13513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774644" y="4472905"/>
            <a:ext cx="304639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98179" y="4582984"/>
            <a:ext cx="243574" cy="310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386"/>
            <a:ext cx="1967992" cy="1964588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0242124" y="1680622"/>
            <a:ext cx="1507155" cy="1229578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кольору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4606" y="3657600"/>
            <a:ext cx="2122555" cy="2855016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710985" y="3657600"/>
            <a:ext cx="2009902" cy="802514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фону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31559" y="3515453"/>
            <a:ext cx="1866239" cy="1006559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візуальних ефектів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7" name="Прямая со стрелкой 76"/>
          <p:cNvCxnSpPr>
            <a:endCxn id="80" idx="0"/>
          </p:cNvCxnSpPr>
          <p:nvPr/>
        </p:nvCxnSpPr>
        <p:spPr>
          <a:xfrm flipH="1">
            <a:off x="3710549" y="3318252"/>
            <a:ext cx="1421010" cy="3212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576143" y="3639497"/>
            <a:ext cx="2268812" cy="1095216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Підстрокові на надстрокові символи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013" y="4525987"/>
            <a:ext cx="1252936" cy="208960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Прямая со стрелкой 85"/>
          <p:cNvCxnSpPr/>
          <p:nvPr/>
        </p:nvCxnSpPr>
        <p:spPr>
          <a:xfrm flipH="1">
            <a:off x="2259782" y="3264169"/>
            <a:ext cx="183167" cy="1261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0089805" y="3635623"/>
            <a:ext cx="244640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9111" y="4998971"/>
            <a:ext cx="1692324" cy="6612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Прямая со стрелкой 93"/>
          <p:cNvCxnSpPr/>
          <p:nvPr/>
        </p:nvCxnSpPr>
        <p:spPr>
          <a:xfrm flipH="1">
            <a:off x="4981435" y="3318252"/>
            <a:ext cx="150124" cy="1680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8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162">
        <p14:doors dir="vert"/>
      </p:transition>
    </mc:Choice>
    <mc:Fallback xmlns="">
      <p:transition spd="slow" advTm="17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20" grpId="0" animBg="1"/>
      <p:bldP spid="35" grpId="0" animBg="1"/>
      <p:bldP spid="50" grpId="0" animBg="1"/>
      <p:bldP spid="51" grpId="0" animBg="1"/>
      <p:bldP spid="41" grpId="0" animBg="1"/>
      <p:bldP spid="48" grpId="0" animBg="1"/>
      <p:bldP spid="57" grpId="0" animBg="1"/>
      <p:bldP spid="80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1904" y="1282844"/>
            <a:ext cx="3174124" cy="4962197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0943" y="1282845"/>
            <a:ext cx="2703031" cy="3558459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Додати слайди в презентацію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57" y="5480432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6033221"/>
            <a:ext cx="847165" cy="717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1" y="1404620"/>
            <a:ext cx="4899355" cy="1338580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Відкрити вкладку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Головна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 інструмент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слайд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101" y="3796856"/>
            <a:ext cx="4876800" cy="1774363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 панелі структури слайдів викликати </a:t>
            </a:r>
            <a:r>
              <a:rPr lang="uk-UA" sz="2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контекстне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меню</a:t>
            </a:r>
            <a:r>
              <a:rPr lang="en-US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en-US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sz="2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вибрати команду </a:t>
            </a:r>
            <a:r>
              <a:rPr lang="uk-UA" sz="2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слайд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78749" y="16535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06684" y="52570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14472" y="1710155"/>
            <a:ext cx="487616" cy="866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90514" y="5620048"/>
            <a:ext cx="1407500" cy="334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392325" y="2892056"/>
            <a:ext cx="101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&amp;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3974" y="2292633"/>
            <a:ext cx="101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&amp;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¿ÑÐ°Ð²Ð° ÐºÐ½Ð¾Ð¿ÐºÐ° Ð¼Ð¸ÑÑ&quot;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714" y="4707585"/>
            <a:ext cx="2192705" cy="22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26112" y="53217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4067" y="4997669"/>
            <a:ext cx="502617" cy="1035552"/>
          </a:xfrm>
          <a:prstGeom prst="roundRect">
            <a:avLst/>
          </a:prstGeom>
          <a:solidFill>
            <a:srgbClr val="C61C0A">
              <a:alpha val="32157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4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190">
        <p14:doors dir="vert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33" grpId="0"/>
      <p:bldP spid="34" grpId="0"/>
      <p:bldP spid="8" grpId="0" animBg="1"/>
      <p:bldP spid="32" grpId="0" animBg="1"/>
      <p:bldP spid="11" grpId="0"/>
      <p:bldP spid="39" grpId="0"/>
      <p:bldP spid="1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994" y="4647026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5525388"/>
            <a:ext cx="1446707" cy="12254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1" y="1404620"/>
            <a:ext cx="3811135" cy="1338580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Створити ще 4 слайди з назвами пір року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657" y="2918301"/>
            <a:ext cx="3788579" cy="88718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Форматувати текстові дані на ваш вибір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3241" y="1467758"/>
            <a:ext cx="7433954" cy="4493655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4657" y="3996145"/>
            <a:ext cx="3811135" cy="1338580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Додати по 1 реченню про кожну пору року на відповідний слайд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71">
        <p14:doors dir="vert"/>
      </p:transition>
    </mc:Choice>
    <mc:Fallback xmlns="">
      <p:transition spd="slow" advTm="5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5117" y="1133577"/>
            <a:ext cx="10610192" cy="1928600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32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—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подання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представлення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чогось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нового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en-US" sz="32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 наш час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матеріали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презентацій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як правило,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створюють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і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демонструють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комп’ютера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</a:p>
          <a:p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40" y="5526078"/>
            <a:ext cx="1240456" cy="1240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7" y="3062177"/>
            <a:ext cx="6388735" cy="2463570"/>
          </a:xfrm>
          <a:prstGeom prst="rect">
            <a:avLst/>
          </a:prstGeom>
          <a:ln w="28575">
            <a:solidFill>
              <a:srgbClr val="9C873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218" y="4506685"/>
            <a:ext cx="6075782" cy="2038785"/>
          </a:xfrm>
          <a:prstGeom prst="rect">
            <a:avLst/>
          </a:prstGeom>
          <a:ln w="28575">
            <a:solidFill>
              <a:srgbClr val="9C873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45" y="5283970"/>
            <a:ext cx="1485134" cy="1482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96463" y="2895325"/>
            <a:ext cx="1615098" cy="14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30">
        <p14:doors dir="vert"/>
      </p:transition>
    </mc:Choice>
    <mc:Fallback xmlns="">
      <p:transition spd="slow" advTm="56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5117" y="1072055"/>
            <a:ext cx="8292662" cy="89863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Переваги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презентування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інформації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40" y="5526078"/>
            <a:ext cx="1240456" cy="124045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151505" y="2141871"/>
            <a:ext cx="8292662" cy="89863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Можливість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доступно донести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великій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аудиторії</a:t>
            </a:r>
            <a:endParaRPr lang="ru-RU" sz="32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51505" y="3296067"/>
            <a:ext cx="8292662" cy="89863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Можливість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ділитись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складними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ідеями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51505" y="4435365"/>
            <a:ext cx="8292662" cy="89863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Доступність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унаочнення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інформації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51505" y="5529093"/>
            <a:ext cx="8292662" cy="1013996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Використання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аудіо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відео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та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графічних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матеріалів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278">
        <p14:doors dir="vert"/>
      </p:transition>
    </mc:Choice>
    <mc:Fallback xmlns=""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Культура </a:t>
            </a:r>
            <a:r>
              <a:rPr lang="uk-UA" sz="36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презентування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1767723" cy="1764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2" y="1968721"/>
            <a:ext cx="1240456" cy="124045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531943" y="1280022"/>
            <a:ext cx="10213366" cy="104517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повинна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містити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титульний</a:t>
            </a:r>
            <a:r>
              <a:rPr lang="ru-RU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слайд 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назвою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презентації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даними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доповідача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31943" y="2588948"/>
            <a:ext cx="10213366" cy="89863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повинна бути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естетично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оформлена та не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містити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помилок</a:t>
            </a:r>
            <a:endParaRPr lang="ru-RU" sz="32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4961" y="5470634"/>
            <a:ext cx="10213366" cy="1057228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Останній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слайд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презентації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повинен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містити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текстове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поле «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Дякую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увагу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»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4961" y="3671812"/>
            <a:ext cx="10221191" cy="698938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Не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слід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читати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презентації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1943" y="4485626"/>
            <a:ext cx="10549203" cy="804441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Усна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доповідь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має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доповнювати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інформацію</a:t>
            </a:r>
            <a:r>
              <a:rPr lang="ru-RU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на слайдах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158">
        <p14:doors dir="vert"/>
      </p:transition>
    </mc:Choice>
    <mc:Fallback xmlns="">
      <p:transition spd="slow" advTm="16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5117" y="1072055"/>
            <a:ext cx="10610192" cy="1246022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Доповідач</a:t>
            </a:r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доповідачка -  це людина, яка презентує (показує) свою презентацію</a:t>
            </a:r>
            <a:endParaRPr lang="ru-RU" sz="3600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40" y="5526078"/>
            <a:ext cx="1240456" cy="1240456"/>
          </a:xfrm>
          <a:prstGeom prst="rect">
            <a:avLst/>
          </a:prstGeom>
        </p:spPr>
      </p:pic>
      <p:pic>
        <p:nvPicPr>
          <p:cNvPr id="2050" name="Picture 2" descr="Ð ÐµÐ·ÑÐ»ÑÑÐ°Ñ Ð¿Ð¾ÑÑÐºÑ Ð·Ð¾Ð±ÑÐ°Ð¶ÐµÐ½Ñ Ð·Ð° Ð·Ð°Ð¿Ð¸ÑÐ¾Ð¼ &quot;Ð´Ð¾Ð¿Ð¾Ð²ÑÐ´Ð°Ñ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275" y="2695040"/>
            <a:ext cx="4193182" cy="3669035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Ð ÐµÐ·ÑÐ»ÑÑÐ°Ñ Ð¿Ð¾ÑÑÐºÑ Ð·Ð¾Ð±ÑÐ°Ð¶ÐµÐ½Ñ Ð·Ð° Ð·Ð°Ð¿Ð¸ÑÐ¾Ð¼ &quot;Ð´Ð¾Ð¿Ð¾Ð²ÑÐ´Ð°Ñ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036" y="2744471"/>
            <a:ext cx="3619604" cy="3619604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9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82">
        <p14:doors dir="vert"/>
      </p:transition>
    </mc:Choice>
    <mc:Fallback xmlns="">
      <p:transition spd="slow" advTm="5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5116" y="1133577"/>
            <a:ext cx="10817217" cy="164115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Якщо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готувалась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або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демонструється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комп'ютера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то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її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називають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комп'ютерною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презентацією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" y="2810572"/>
            <a:ext cx="1211733" cy="1209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40" y="5526078"/>
            <a:ext cx="1240456" cy="124045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05593" y="2963835"/>
            <a:ext cx="5806847" cy="820577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Презентація</a:t>
            </a:r>
            <a:r>
              <a:rPr lang="ru-RU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може</a:t>
            </a:r>
            <a:r>
              <a:rPr lang="ru-RU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містити</a:t>
            </a:r>
            <a:r>
              <a:rPr lang="ru-RU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: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543" y="4517891"/>
            <a:ext cx="1699145" cy="82057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тексти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013" y="5526078"/>
            <a:ext cx="2301916" cy="820577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малюнки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0501" y="5526078"/>
            <a:ext cx="2694454" cy="1009048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Схеми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діаграми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6372" y="5620313"/>
            <a:ext cx="1699145" cy="82057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аудіо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43724" y="4356296"/>
            <a:ext cx="1699145" cy="82057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відео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1" idx="2"/>
            <a:endCxn id="12" idx="3"/>
          </p:cNvCxnSpPr>
          <p:nvPr/>
        </p:nvCxnSpPr>
        <p:spPr>
          <a:xfrm flipH="1">
            <a:off x="1984688" y="3784412"/>
            <a:ext cx="2224329" cy="1143768"/>
          </a:xfrm>
          <a:prstGeom prst="straightConnector1">
            <a:avLst/>
          </a:prstGeom>
          <a:ln w="38100">
            <a:solidFill>
              <a:srgbClr val="9C87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13" idx="0"/>
          </p:cNvCxnSpPr>
          <p:nvPr/>
        </p:nvCxnSpPr>
        <p:spPr>
          <a:xfrm flipH="1">
            <a:off x="1777971" y="3784412"/>
            <a:ext cx="2431046" cy="1741666"/>
          </a:xfrm>
          <a:prstGeom prst="straightConnector1">
            <a:avLst/>
          </a:prstGeom>
          <a:ln w="38100">
            <a:solidFill>
              <a:srgbClr val="9C87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4" idx="0"/>
          </p:cNvCxnSpPr>
          <p:nvPr/>
        </p:nvCxnSpPr>
        <p:spPr>
          <a:xfrm>
            <a:off x="4209017" y="3784412"/>
            <a:ext cx="238711" cy="1741666"/>
          </a:xfrm>
          <a:prstGeom prst="straightConnector1">
            <a:avLst/>
          </a:prstGeom>
          <a:ln w="38100">
            <a:solidFill>
              <a:srgbClr val="9C87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2"/>
            <a:endCxn id="15" idx="0"/>
          </p:cNvCxnSpPr>
          <p:nvPr/>
        </p:nvCxnSpPr>
        <p:spPr>
          <a:xfrm>
            <a:off x="4209017" y="3784412"/>
            <a:ext cx="2686928" cy="1835901"/>
          </a:xfrm>
          <a:prstGeom prst="straightConnector1">
            <a:avLst/>
          </a:prstGeom>
          <a:ln w="38100">
            <a:solidFill>
              <a:srgbClr val="9C87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6" idx="1"/>
          </p:cNvCxnSpPr>
          <p:nvPr/>
        </p:nvCxnSpPr>
        <p:spPr>
          <a:xfrm>
            <a:off x="4209017" y="3784412"/>
            <a:ext cx="2334707" cy="982173"/>
          </a:xfrm>
          <a:prstGeom prst="straightConnector1">
            <a:avLst/>
          </a:prstGeom>
          <a:ln w="38100">
            <a:solidFill>
              <a:srgbClr val="9C87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6169" y="2953268"/>
            <a:ext cx="3531476" cy="2572810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5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608">
        <p14:doors dir="vert"/>
      </p:transition>
    </mc:Choice>
    <mc:Fallback xmlns="">
      <p:transition spd="slow" advTm="13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057" y="3853864"/>
            <a:ext cx="9925050" cy="2689225"/>
          </a:xfrm>
          <a:prstGeom prst="rect">
            <a:avLst/>
          </a:prstGeom>
          <a:ln w="28575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35117" y="1072055"/>
            <a:ext cx="10610192" cy="2349062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Комп’ютерні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презентації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створюють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спеціальних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програм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які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називають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редакторами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презентацій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Ми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познайомимося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 одним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із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них — редактором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презентацій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MS </a:t>
            </a:r>
            <a:r>
              <a:rPr lang="ru-RU" sz="36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PowerPoint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ru-RU" sz="36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Презентація 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" y="4248655"/>
            <a:ext cx="1900940" cy="1897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087" y="0"/>
            <a:ext cx="1210247" cy="1344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24119" cy="1280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40" y="5526078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73">
        <p14:doors dir="vert"/>
      </p:transition>
    </mc:Choice>
    <mc:Fallback xmlns="">
      <p:transition spd="slow" advTm="51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366" y="1046457"/>
            <a:ext cx="10450968" cy="5664330"/>
          </a:xfrm>
          <a:prstGeom prst="rect">
            <a:avLst/>
          </a:prstGeom>
          <a:noFill/>
          <a:ln w="28575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4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Вікно 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програми  </a:t>
            </a:r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Microsoft </a:t>
            </a:r>
            <a:r>
              <a:rPr lang="en-US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Word</a:t>
            </a:r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2013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939866" y="992138"/>
            <a:ext cx="1573967" cy="155365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4981" y="1147503"/>
            <a:ext cx="7141707" cy="1798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742" y="1343130"/>
            <a:ext cx="2078252" cy="4180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4981" y="6252955"/>
            <a:ext cx="10457353" cy="4578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8790" y="1992334"/>
            <a:ext cx="5653994" cy="42606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4981" y="1327386"/>
            <a:ext cx="7934027" cy="442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840764" y="737305"/>
            <a:ext cx="1790219" cy="509665"/>
          </a:xfrm>
          <a:prstGeom prst="wedgeRectCallout">
            <a:avLst>
              <a:gd name="adj1" fmla="val -67119"/>
              <a:gd name="adj2" fmla="val 17318"/>
            </a:avLst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Назва документу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27153" y="259893"/>
            <a:ext cx="1180414" cy="607102"/>
          </a:xfrm>
          <a:prstGeom prst="wedgeRectCallout">
            <a:avLst>
              <a:gd name="adj1" fmla="val 68202"/>
              <a:gd name="adj2" fmla="val 97348"/>
            </a:avLst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вкладки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078194" y="1948553"/>
            <a:ext cx="1550376" cy="607102"/>
          </a:xfrm>
          <a:prstGeom prst="wedgeRectCallout">
            <a:avLst>
              <a:gd name="adj1" fmla="val 40557"/>
              <a:gd name="adj2" fmla="val -90875"/>
            </a:avLst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Група</a:t>
            </a:r>
          </a:p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інструментів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35216" y="1761175"/>
            <a:ext cx="1004341" cy="607102"/>
          </a:xfrm>
          <a:prstGeom prst="wedgeRectCallout">
            <a:avLst>
              <a:gd name="adj1" fmla="val 72577"/>
              <a:gd name="adj2" fmla="val -83981"/>
            </a:avLst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стрічка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666478" y="4759382"/>
            <a:ext cx="1004341" cy="607102"/>
          </a:xfrm>
          <a:prstGeom prst="wedgeRectCallout">
            <a:avLst>
              <a:gd name="adj1" fmla="val 112003"/>
              <a:gd name="adj2" fmla="val -48611"/>
            </a:avLst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Робоча область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648245" y="5598829"/>
            <a:ext cx="1004341" cy="607102"/>
          </a:xfrm>
          <a:prstGeom prst="wedgeRectCallout">
            <a:avLst>
              <a:gd name="adj1" fmla="val 75755"/>
              <a:gd name="adj2" fmla="val 114159"/>
            </a:avLst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рядок стану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9" y="4759382"/>
            <a:ext cx="1761793" cy="17587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1367" y="1843706"/>
            <a:ext cx="1576828" cy="3522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87241" y="2899227"/>
            <a:ext cx="1004341" cy="607102"/>
          </a:xfrm>
          <a:prstGeom prst="wedgeRectCallout">
            <a:avLst>
              <a:gd name="adj1" fmla="val 72577"/>
              <a:gd name="adj2" fmla="val -83981"/>
            </a:avLst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Ескізи слайдів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9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678">
        <p14:doors dir="vert"/>
      </p:transition>
    </mc:Choice>
    <mc:Fallback xmlns="">
      <p:transition spd="slow" advTm="14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169" y="4490551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3259" y="1136664"/>
            <a:ext cx="2591754" cy="195970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 стрелкой 39"/>
          <p:cNvCxnSpPr>
            <a:endCxn id="11266" idx="2"/>
          </p:cNvCxnSpPr>
          <p:nvPr/>
        </p:nvCxnSpPr>
        <p:spPr>
          <a:xfrm flipV="1">
            <a:off x="8059780" y="3096369"/>
            <a:ext cx="1599356" cy="1645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Група інструментів Шрифт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44953" y="4713465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96379" y="4736711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2016" y="4741573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13870" y="4731724"/>
            <a:ext cx="1091821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endCxn id="16" idx="2"/>
          </p:cNvCxnSpPr>
          <p:nvPr/>
        </p:nvCxnSpPr>
        <p:spPr>
          <a:xfrm flipV="1">
            <a:off x="8059780" y="4145575"/>
            <a:ext cx="961390" cy="567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90326" y="3289110"/>
            <a:ext cx="1661687" cy="85646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</a:t>
            </a:r>
          </a:p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регістру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3"/>
            <a:endCxn id="19" idx="2"/>
          </p:cNvCxnSpPr>
          <p:nvPr/>
        </p:nvCxnSpPr>
        <p:spPr>
          <a:xfrm flipV="1">
            <a:off x="9738074" y="4655404"/>
            <a:ext cx="1216940" cy="476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962866" y="3180457"/>
            <a:ext cx="1984295" cy="1474947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Очистити форматування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016" y="4731724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0916" y="2047164"/>
            <a:ext cx="2048864" cy="2098411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Збільшити або зменшити розмір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0"/>
            <a:endCxn id="21" idx="2"/>
          </p:cNvCxnSpPr>
          <p:nvPr/>
        </p:nvCxnSpPr>
        <p:spPr>
          <a:xfrm flipV="1">
            <a:off x="6889933" y="4145575"/>
            <a:ext cx="145415" cy="5861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0"/>
            <a:endCxn id="30" idx="2"/>
          </p:cNvCxnSpPr>
          <p:nvPr/>
        </p:nvCxnSpPr>
        <p:spPr>
          <a:xfrm flipH="1" flipV="1">
            <a:off x="5148163" y="3717341"/>
            <a:ext cx="358707" cy="9961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367" y="186631"/>
            <a:ext cx="696036" cy="425201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394585" y="2047164"/>
            <a:ext cx="1507155" cy="1670177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розміру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462" y="3439236"/>
            <a:ext cx="1507155" cy="100459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шрифту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62" y="648269"/>
            <a:ext cx="2967032" cy="245287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4285403" y="3878376"/>
            <a:ext cx="1174041" cy="8350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  <a:endCxn id="11268" idx="2"/>
          </p:cNvCxnSpPr>
          <p:nvPr/>
        </p:nvCxnSpPr>
        <p:spPr>
          <a:xfrm flipH="1" flipV="1">
            <a:off x="1594978" y="3101144"/>
            <a:ext cx="1763507" cy="1640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5" idx="3"/>
          </p:cNvCxnSpPr>
          <p:nvPr/>
        </p:nvCxnSpPr>
        <p:spPr>
          <a:xfrm flipH="1" flipV="1">
            <a:off x="1618617" y="3941535"/>
            <a:ext cx="1753856" cy="8005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003682" y="104932"/>
            <a:ext cx="390903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65039" y="648269"/>
            <a:ext cx="390903" cy="339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32" y="4893412"/>
            <a:ext cx="1967992" cy="1964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50">
        <p14:doors dir="vert"/>
      </p:transition>
    </mc:Choice>
    <mc:Fallback xmlns="">
      <p:transition spd="slow" advTm="15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50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3.2|2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1.1|0.7|0.8|0.7|0.9|0.6|0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8|0.7|0.8|0.6|0.7|0.7|0.7|0.7|0.7|0.7|0.9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8|0.8|0.6|0.4|0.5|1.4|0.6|1.2|0.7|0.7|1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5|0.8|0.5|0.5|0.5|1.3|0.7|0.4|0.4|1.8|0.5|0.4|0.1|1.6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0.6|0.9|0.6|0.8|0.9|0.6|0.7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.1|0.7|0.7|0.7|0.7|0.5|0.7|0.6|0.6|0.8|0.7|0.7|0.7|0.8|0.7|0.7|0.7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</TotalTime>
  <Words>374</Words>
  <Application>Microsoft Office PowerPoint</Application>
  <PresentationFormat>Широкоэкранный</PresentationFormat>
  <Paragraphs>87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Asus</cp:lastModifiedBy>
  <cp:revision>186</cp:revision>
  <dcterms:created xsi:type="dcterms:W3CDTF">2015-12-26T12:01:52Z</dcterms:created>
  <dcterms:modified xsi:type="dcterms:W3CDTF">2020-04-14T18:33:59Z</dcterms:modified>
</cp:coreProperties>
</file>